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39"/>
  </p:notesMasterIdLst>
  <p:sldIdLst>
    <p:sldId id="256" r:id="rId2"/>
    <p:sldId id="272" r:id="rId3"/>
    <p:sldId id="258" r:id="rId4"/>
    <p:sldId id="271" r:id="rId5"/>
    <p:sldId id="257" r:id="rId6"/>
    <p:sldId id="270" r:id="rId7"/>
    <p:sldId id="287" r:id="rId8"/>
    <p:sldId id="273" r:id="rId9"/>
    <p:sldId id="259" r:id="rId10"/>
    <p:sldId id="276" r:id="rId11"/>
    <p:sldId id="260" r:id="rId12"/>
    <p:sldId id="277" r:id="rId13"/>
    <p:sldId id="275" r:id="rId14"/>
    <p:sldId id="261" r:id="rId15"/>
    <p:sldId id="288" r:id="rId16"/>
    <p:sldId id="262" r:id="rId17"/>
    <p:sldId id="278" r:id="rId18"/>
    <p:sldId id="279" r:id="rId19"/>
    <p:sldId id="280" r:id="rId20"/>
    <p:sldId id="263" r:id="rId21"/>
    <p:sldId id="264" r:id="rId22"/>
    <p:sldId id="265" r:id="rId23"/>
    <p:sldId id="290" r:id="rId24"/>
    <p:sldId id="274" r:id="rId25"/>
    <p:sldId id="266" r:id="rId26"/>
    <p:sldId id="285" r:id="rId27"/>
    <p:sldId id="284" r:id="rId28"/>
    <p:sldId id="267" r:id="rId29"/>
    <p:sldId id="268" r:id="rId30"/>
    <p:sldId id="286" r:id="rId31"/>
    <p:sldId id="292" r:id="rId32"/>
    <p:sldId id="293" r:id="rId33"/>
    <p:sldId id="294" r:id="rId34"/>
    <p:sldId id="281" r:id="rId35"/>
    <p:sldId id="269" r:id="rId36"/>
    <p:sldId id="282" r:id="rId37"/>
    <p:sldId id="291" r:id="rId3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77"/>
        <a:ea typeface="+mn-ea"/>
        <a:cs typeface="+mn-cs"/>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77"/>
        <a:ea typeface="+mn-ea"/>
        <a:cs typeface="+mn-cs"/>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77"/>
        <a:ea typeface="+mn-ea"/>
        <a:cs typeface="+mn-cs"/>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77"/>
        <a:ea typeface="+mn-ea"/>
        <a:cs typeface="+mn-cs"/>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77"/>
        <a:ea typeface="+mn-ea"/>
        <a:cs typeface="+mn-cs"/>
      </a:defRPr>
    </a:lvl5pPr>
    <a:lvl6pPr marL="2286000" algn="l" defTabSz="914400" rtl="0" eaLnBrk="1" latinLnBrk="0" hangingPunct="1">
      <a:defRPr kern="1200">
        <a:solidFill>
          <a:schemeClr val="tx1"/>
        </a:solidFill>
        <a:latin typeface="Tw Cen MT" panose="020B0602020104020603" pitchFamily="34" charset="77"/>
        <a:ea typeface="+mn-ea"/>
        <a:cs typeface="+mn-cs"/>
      </a:defRPr>
    </a:lvl6pPr>
    <a:lvl7pPr marL="2743200" algn="l" defTabSz="914400" rtl="0" eaLnBrk="1" latinLnBrk="0" hangingPunct="1">
      <a:defRPr kern="1200">
        <a:solidFill>
          <a:schemeClr val="tx1"/>
        </a:solidFill>
        <a:latin typeface="Tw Cen MT" panose="020B0602020104020603" pitchFamily="34" charset="77"/>
        <a:ea typeface="+mn-ea"/>
        <a:cs typeface="+mn-cs"/>
      </a:defRPr>
    </a:lvl7pPr>
    <a:lvl8pPr marL="3200400" algn="l" defTabSz="914400" rtl="0" eaLnBrk="1" latinLnBrk="0" hangingPunct="1">
      <a:defRPr kern="1200">
        <a:solidFill>
          <a:schemeClr val="tx1"/>
        </a:solidFill>
        <a:latin typeface="Tw Cen MT" panose="020B0602020104020603" pitchFamily="34" charset="77"/>
        <a:ea typeface="+mn-ea"/>
        <a:cs typeface="+mn-cs"/>
      </a:defRPr>
    </a:lvl8pPr>
    <a:lvl9pPr marL="3657600" algn="l" defTabSz="914400" rtl="0" eaLnBrk="1" latinLnBrk="0" hangingPunct="1">
      <a:defRPr kern="1200">
        <a:solidFill>
          <a:schemeClr val="tx1"/>
        </a:solidFill>
        <a:latin typeface="Tw Cen MT" panose="020B0602020104020603" pitchFamily="34" charset="77"/>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9607"/>
  </p:normalViewPr>
  <p:slideViewPr>
    <p:cSldViewPr snapToGrid="0" snapToObjects="1">
      <p:cViewPr varScale="1">
        <p:scale>
          <a:sx n="49" d="100"/>
          <a:sy n="49" d="100"/>
        </p:scale>
        <p:origin x="77"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1920A9-7A7B-4E54-BD61-A5CABD743C2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360F74A-2F1C-45AD-BCFE-D52F2905C024}">
      <dgm:prSet/>
      <dgm:spPr/>
      <dgm:t>
        <a:bodyPr/>
        <a:lstStyle/>
        <a:p>
          <a:r>
            <a:rPr lang="en-US"/>
            <a:t>Overview of changes and why</a:t>
          </a:r>
        </a:p>
      </dgm:t>
    </dgm:pt>
    <dgm:pt modelId="{189B10E5-C5A9-49A6-A846-E8236FE53604}" type="parTrans" cxnId="{A1D97E53-F893-4E42-A985-6A70811233C5}">
      <dgm:prSet/>
      <dgm:spPr/>
      <dgm:t>
        <a:bodyPr/>
        <a:lstStyle/>
        <a:p>
          <a:endParaRPr lang="en-US"/>
        </a:p>
      </dgm:t>
    </dgm:pt>
    <dgm:pt modelId="{739BBD3F-3DBA-4925-8B1C-564F1FB458BB}" type="sibTrans" cxnId="{A1D97E53-F893-4E42-A985-6A70811233C5}">
      <dgm:prSet/>
      <dgm:spPr/>
      <dgm:t>
        <a:bodyPr/>
        <a:lstStyle/>
        <a:p>
          <a:endParaRPr lang="en-US"/>
        </a:p>
      </dgm:t>
    </dgm:pt>
    <dgm:pt modelId="{82BA20EF-09D5-429E-BB52-104D60C1DBDE}">
      <dgm:prSet/>
      <dgm:spPr/>
      <dgm:t>
        <a:bodyPr/>
        <a:lstStyle/>
        <a:p>
          <a:r>
            <a:rPr lang="en-US" dirty="0"/>
            <a:t>Timeline and trainings</a:t>
          </a:r>
        </a:p>
      </dgm:t>
    </dgm:pt>
    <dgm:pt modelId="{191EBD07-C840-4CDA-9DDF-A9ACB3FBD280}" type="parTrans" cxnId="{88DF8325-2FBC-497A-A69C-AFEC502D1183}">
      <dgm:prSet/>
      <dgm:spPr/>
      <dgm:t>
        <a:bodyPr/>
        <a:lstStyle/>
        <a:p>
          <a:endParaRPr lang="en-US"/>
        </a:p>
      </dgm:t>
    </dgm:pt>
    <dgm:pt modelId="{C4EA9DA7-D73B-4FF2-B331-954BD449F915}" type="sibTrans" cxnId="{88DF8325-2FBC-497A-A69C-AFEC502D1183}">
      <dgm:prSet/>
      <dgm:spPr/>
      <dgm:t>
        <a:bodyPr/>
        <a:lstStyle/>
        <a:p>
          <a:endParaRPr lang="en-US"/>
        </a:p>
      </dgm:t>
    </dgm:pt>
    <dgm:pt modelId="{7B0B140B-8525-432B-BB4E-A99D9A806399}">
      <dgm:prSet/>
      <dgm:spPr/>
      <dgm:t>
        <a:bodyPr/>
        <a:lstStyle/>
        <a:p>
          <a:r>
            <a:rPr lang="en-US"/>
            <a:t>Billing on Time</a:t>
          </a:r>
        </a:p>
      </dgm:t>
    </dgm:pt>
    <dgm:pt modelId="{2621DDB7-1F98-4B0D-8C13-FD253B77E98E}" type="parTrans" cxnId="{4E4D200D-57A9-4A66-82EE-9A6722721BB8}">
      <dgm:prSet/>
      <dgm:spPr/>
      <dgm:t>
        <a:bodyPr/>
        <a:lstStyle/>
        <a:p>
          <a:endParaRPr lang="en-US"/>
        </a:p>
      </dgm:t>
    </dgm:pt>
    <dgm:pt modelId="{F8360007-E3B5-4705-9359-CC946CCDEF13}" type="sibTrans" cxnId="{4E4D200D-57A9-4A66-82EE-9A6722721BB8}">
      <dgm:prSet/>
      <dgm:spPr/>
      <dgm:t>
        <a:bodyPr/>
        <a:lstStyle/>
        <a:p>
          <a:endParaRPr lang="en-US"/>
        </a:p>
      </dgm:t>
    </dgm:pt>
    <dgm:pt modelId="{EAC689F0-6AB0-4D83-9D04-21024D0AEBD5}">
      <dgm:prSet/>
      <dgm:spPr/>
      <dgm:t>
        <a:bodyPr/>
        <a:lstStyle/>
        <a:p>
          <a:r>
            <a:rPr lang="en-US"/>
            <a:t>Workflow changes</a:t>
          </a:r>
        </a:p>
      </dgm:t>
    </dgm:pt>
    <dgm:pt modelId="{19FD49C4-1504-4A32-8F0B-7ABE051FFA63}" type="parTrans" cxnId="{FEDEDE5A-5EA6-4E17-A042-E65F6809727F}">
      <dgm:prSet/>
      <dgm:spPr/>
      <dgm:t>
        <a:bodyPr/>
        <a:lstStyle/>
        <a:p>
          <a:endParaRPr lang="en-US"/>
        </a:p>
      </dgm:t>
    </dgm:pt>
    <dgm:pt modelId="{1A3E66EC-2C99-491E-9418-0C33615CB405}" type="sibTrans" cxnId="{FEDEDE5A-5EA6-4E17-A042-E65F6809727F}">
      <dgm:prSet/>
      <dgm:spPr/>
      <dgm:t>
        <a:bodyPr/>
        <a:lstStyle/>
        <a:p>
          <a:endParaRPr lang="en-US"/>
        </a:p>
      </dgm:t>
    </dgm:pt>
    <dgm:pt modelId="{A1D2BAE7-8920-4AA8-94DB-4BF18FC3D19B}">
      <dgm:prSet/>
      <dgm:spPr/>
      <dgm:t>
        <a:bodyPr/>
        <a:lstStyle/>
        <a:p>
          <a:r>
            <a:rPr lang="en-US"/>
            <a:t>Billing on Medical Decision Making </a:t>
          </a:r>
        </a:p>
      </dgm:t>
    </dgm:pt>
    <dgm:pt modelId="{30B8EC42-2ADB-4CE8-8852-3ECCFD1D3802}" type="parTrans" cxnId="{B6CD9E1F-3134-4D75-A94F-5DA5F0099A8B}">
      <dgm:prSet/>
      <dgm:spPr/>
      <dgm:t>
        <a:bodyPr/>
        <a:lstStyle/>
        <a:p>
          <a:endParaRPr lang="en-US"/>
        </a:p>
      </dgm:t>
    </dgm:pt>
    <dgm:pt modelId="{8DD97E4A-DAA0-4B67-AD0D-7B80A760FE3F}" type="sibTrans" cxnId="{B6CD9E1F-3134-4D75-A94F-5DA5F0099A8B}">
      <dgm:prSet/>
      <dgm:spPr/>
      <dgm:t>
        <a:bodyPr/>
        <a:lstStyle/>
        <a:p>
          <a:endParaRPr lang="en-US"/>
        </a:p>
      </dgm:t>
    </dgm:pt>
    <dgm:pt modelId="{AD0D46D8-D577-4434-8462-8E978F51CDAF}">
      <dgm:prSet/>
      <dgm:spPr/>
      <dgm:t>
        <a:bodyPr/>
        <a:lstStyle/>
        <a:p>
          <a:r>
            <a:rPr lang="en-US"/>
            <a:t>Examples</a:t>
          </a:r>
        </a:p>
      </dgm:t>
    </dgm:pt>
    <dgm:pt modelId="{0009B9F7-E270-44E2-A42E-46007F234F2E}" type="parTrans" cxnId="{DD83E051-64A9-4A5F-9CDF-3C42D5E7DD4E}">
      <dgm:prSet/>
      <dgm:spPr/>
      <dgm:t>
        <a:bodyPr/>
        <a:lstStyle/>
        <a:p>
          <a:endParaRPr lang="en-US"/>
        </a:p>
      </dgm:t>
    </dgm:pt>
    <dgm:pt modelId="{51572862-42F3-4B9D-97FC-CA1B6324A034}" type="sibTrans" cxnId="{DD83E051-64A9-4A5F-9CDF-3C42D5E7DD4E}">
      <dgm:prSet/>
      <dgm:spPr/>
      <dgm:t>
        <a:bodyPr/>
        <a:lstStyle/>
        <a:p>
          <a:endParaRPr lang="en-US"/>
        </a:p>
      </dgm:t>
    </dgm:pt>
    <dgm:pt modelId="{065ABF4E-A8F6-46F5-825F-663ABC53323E}">
      <dgm:prSet/>
      <dgm:spPr/>
      <dgm:t>
        <a:bodyPr/>
        <a:lstStyle/>
        <a:p>
          <a:r>
            <a:rPr lang="en-US"/>
            <a:t>Q &amp; A </a:t>
          </a:r>
        </a:p>
      </dgm:t>
    </dgm:pt>
    <dgm:pt modelId="{A7D64B2E-0E6B-4217-9B19-CCE0F4ED2C0D}" type="parTrans" cxnId="{9966DA55-217F-43C8-89CC-688DC74EBF20}">
      <dgm:prSet/>
      <dgm:spPr/>
      <dgm:t>
        <a:bodyPr/>
        <a:lstStyle/>
        <a:p>
          <a:endParaRPr lang="en-US"/>
        </a:p>
      </dgm:t>
    </dgm:pt>
    <dgm:pt modelId="{CB05441E-C266-46A8-8505-FF27AA8D2B4F}" type="sibTrans" cxnId="{9966DA55-217F-43C8-89CC-688DC74EBF20}">
      <dgm:prSet/>
      <dgm:spPr/>
      <dgm:t>
        <a:bodyPr/>
        <a:lstStyle/>
        <a:p>
          <a:endParaRPr lang="en-US"/>
        </a:p>
      </dgm:t>
    </dgm:pt>
    <dgm:pt modelId="{2EFFC33C-2EBD-AA4E-B99D-AEA5F0F20A1E}" type="pres">
      <dgm:prSet presAssocID="{601920A9-7A7B-4E54-BD61-A5CABD743C28}" presName="linear" presStyleCnt="0">
        <dgm:presLayoutVars>
          <dgm:animLvl val="lvl"/>
          <dgm:resizeHandles val="exact"/>
        </dgm:presLayoutVars>
      </dgm:prSet>
      <dgm:spPr/>
    </dgm:pt>
    <dgm:pt modelId="{6DD4773F-2E7E-8845-B661-6F184DD9FFC9}" type="pres">
      <dgm:prSet presAssocID="{82BA20EF-09D5-429E-BB52-104D60C1DBDE}" presName="parentText" presStyleLbl="node1" presStyleIdx="0" presStyleCnt="7">
        <dgm:presLayoutVars>
          <dgm:chMax val="0"/>
          <dgm:bulletEnabled val="1"/>
        </dgm:presLayoutVars>
      </dgm:prSet>
      <dgm:spPr/>
    </dgm:pt>
    <dgm:pt modelId="{D7ACD9B1-9C8E-AC40-A177-1D8FDB5194B8}" type="pres">
      <dgm:prSet presAssocID="{C4EA9DA7-D73B-4FF2-B331-954BD449F915}" presName="spacer" presStyleCnt="0"/>
      <dgm:spPr/>
    </dgm:pt>
    <dgm:pt modelId="{22A369F6-CF48-6046-8171-533CF21A353C}" type="pres">
      <dgm:prSet presAssocID="{8360F74A-2F1C-45AD-BCFE-D52F2905C024}" presName="parentText" presStyleLbl="node1" presStyleIdx="1" presStyleCnt="7">
        <dgm:presLayoutVars>
          <dgm:chMax val="0"/>
          <dgm:bulletEnabled val="1"/>
        </dgm:presLayoutVars>
      </dgm:prSet>
      <dgm:spPr/>
    </dgm:pt>
    <dgm:pt modelId="{0A09A03D-B123-644E-947D-A162A45A9143}" type="pres">
      <dgm:prSet presAssocID="{739BBD3F-3DBA-4925-8B1C-564F1FB458BB}" presName="spacer" presStyleCnt="0"/>
      <dgm:spPr/>
    </dgm:pt>
    <dgm:pt modelId="{1D3A1AB8-5410-9D4F-8F5C-C6FD501DC4A1}" type="pres">
      <dgm:prSet presAssocID="{7B0B140B-8525-432B-BB4E-A99D9A806399}" presName="parentText" presStyleLbl="node1" presStyleIdx="2" presStyleCnt="7">
        <dgm:presLayoutVars>
          <dgm:chMax val="0"/>
          <dgm:bulletEnabled val="1"/>
        </dgm:presLayoutVars>
      </dgm:prSet>
      <dgm:spPr/>
    </dgm:pt>
    <dgm:pt modelId="{C4B88366-7518-F44B-989F-44FD3267B3CE}" type="pres">
      <dgm:prSet presAssocID="{F8360007-E3B5-4705-9359-CC946CCDEF13}" presName="spacer" presStyleCnt="0"/>
      <dgm:spPr/>
    </dgm:pt>
    <dgm:pt modelId="{52C5ABF6-3D2B-C54F-86DC-EF2CC78725A2}" type="pres">
      <dgm:prSet presAssocID="{EAC689F0-6AB0-4D83-9D04-21024D0AEBD5}" presName="parentText" presStyleLbl="node1" presStyleIdx="3" presStyleCnt="7">
        <dgm:presLayoutVars>
          <dgm:chMax val="0"/>
          <dgm:bulletEnabled val="1"/>
        </dgm:presLayoutVars>
      </dgm:prSet>
      <dgm:spPr/>
    </dgm:pt>
    <dgm:pt modelId="{F9B6D470-08D2-A749-924E-F43ED572D93F}" type="pres">
      <dgm:prSet presAssocID="{1A3E66EC-2C99-491E-9418-0C33615CB405}" presName="spacer" presStyleCnt="0"/>
      <dgm:spPr/>
    </dgm:pt>
    <dgm:pt modelId="{03FDB99A-CCE8-F443-8AA0-E406A2916915}" type="pres">
      <dgm:prSet presAssocID="{A1D2BAE7-8920-4AA8-94DB-4BF18FC3D19B}" presName="parentText" presStyleLbl="node1" presStyleIdx="4" presStyleCnt="7">
        <dgm:presLayoutVars>
          <dgm:chMax val="0"/>
          <dgm:bulletEnabled val="1"/>
        </dgm:presLayoutVars>
      </dgm:prSet>
      <dgm:spPr/>
    </dgm:pt>
    <dgm:pt modelId="{376513BC-DD68-E443-9516-E173522CC890}" type="pres">
      <dgm:prSet presAssocID="{8DD97E4A-DAA0-4B67-AD0D-7B80A760FE3F}" presName="spacer" presStyleCnt="0"/>
      <dgm:spPr/>
    </dgm:pt>
    <dgm:pt modelId="{2DFBB577-9445-004C-95A9-F9219A536015}" type="pres">
      <dgm:prSet presAssocID="{AD0D46D8-D577-4434-8462-8E978F51CDAF}" presName="parentText" presStyleLbl="node1" presStyleIdx="5" presStyleCnt="7">
        <dgm:presLayoutVars>
          <dgm:chMax val="0"/>
          <dgm:bulletEnabled val="1"/>
        </dgm:presLayoutVars>
      </dgm:prSet>
      <dgm:spPr/>
    </dgm:pt>
    <dgm:pt modelId="{CD5F0272-A7FA-724E-ABB7-FDA5626A8160}" type="pres">
      <dgm:prSet presAssocID="{51572862-42F3-4B9D-97FC-CA1B6324A034}" presName="spacer" presStyleCnt="0"/>
      <dgm:spPr/>
    </dgm:pt>
    <dgm:pt modelId="{3AED225A-3B13-E840-9CFB-02431089CCF2}" type="pres">
      <dgm:prSet presAssocID="{065ABF4E-A8F6-46F5-825F-663ABC53323E}" presName="parentText" presStyleLbl="node1" presStyleIdx="6" presStyleCnt="7">
        <dgm:presLayoutVars>
          <dgm:chMax val="0"/>
          <dgm:bulletEnabled val="1"/>
        </dgm:presLayoutVars>
      </dgm:prSet>
      <dgm:spPr/>
    </dgm:pt>
  </dgm:ptLst>
  <dgm:cxnLst>
    <dgm:cxn modelId="{88B3CE0A-F6DA-8E4B-B02B-02F910B98E52}" type="presOf" srcId="{601920A9-7A7B-4E54-BD61-A5CABD743C28}" destId="{2EFFC33C-2EBD-AA4E-B99D-AEA5F0F20A1E}" srcOrd="0" destOrd="0" presId="urn:microsoft.com/office/officeart/2005/8/layout/vList2"/>
    <dgm:cxn modelId="{4E4D200D-57A9-4A66-82EE-9A6722721BB8}" srcId="{601920A9-7A7B-4E54-BD61-A5CABD743C28}" destId="{7B0B140B-8525-432B-BB4E-A99D9A806399}" srcOrd="2" destOrd="0" parTransId="{2621DDB7-1F98-4B0D-8C13-FD253B77E98E}" sibTransId="{F8360007-E3B5-4705-9359-CC946CCDEF13}"/>
    <dgm:cxn modelId="{30594A1F-565C-744A-8F24-E474EA0BE489}" type="presOf" srcId="{7B0B140B-8525-432B-BB4E-A99D9A806399}" destId="{1D3A1AB8-5410-9D4F-8F5C-C6FD501DC4A1}" srcOrd="0" destOrd="0" presId="urn:microsoft.com/office/officeart/2005/8/layout/vList2"/>
    <dgm:cxn modelId="{B6CD9E1F-3134-4D75-A94F-5DA5F0099A8B}" srcId="{601920A9-7A7B-4E54-BD61-A5CABD743C28}" destId="{A1D2BAE7-8920-4AA8-94DB-4BF18FC3D19B}" srcOrd="4" destOrd="0" parTransId="{30B8EC42-2ADB-4CE8-8852-3ECCFD1D3802}" sibTransId="{8DD97E4A-DAA0-4B67-AD0D-7B80A760FE3F}"/>
    <dgm:cxn modelId="{88DF8325-2FBC-497A-A69C-AFEC502D1183}" srcId="{601920A9-7A7B-4E54-BD61-A5CABD743C28}" destId="{82BA20EF-09D5-429E-BB52-104D60C1DBDE}" srcOrd="0" destOrd="0" parTransId="{191EBD07-C840-4CDA-9DDF-A9ACB3FBD280}" sibTransId="{C4EA9DA7-D73B-4FF2-B331-954BD449F915}"/>
    <dgm:cxn modelId="{20D2DA26-929A-2E49-87F0-8284CB9E28AD}" type="presOf" srcId="{A1D2BAE7-8920-4AA8-94DB-4BF18FC3D19B}" destId="{03FDB99A-CCE8-F443-8AA0-E406A2916915}" srcOrd="0" destOrd="0" presId="urn:microsoft.com/office/officeart/2005/8/layout/vList2"/>
    <dgm:cxn modelId="{0A9F3045-798F-0B44-AF55-43B49F0B23D7}" type="presOf" srcId="{8360F74A-2F1C-45AD-BCFE-D52F2905C024}" destId="{22A369F6-CF48-6046-8171-533CF21A353C}" srcOrd="0" destOrd="0" presId="urn:microsoft.com/office/officeart/2005/8/layout/vList2"/>
    <dgm:cxn modelId="{29E4D74A-5D69-7547-B62C-E866D875ACB5}" type="presOf" srcId="{065ABF4E-A8F6-46F5-825F-663ABC53323E}" destId="{3AED225A-3B13-E840-9CFB-02431089CCF2}" srcOrd="0" destOrd="0" presId="urn:microsoft.com/office/officeart/2005/8/layout/vList2"/>
    <dgm:cxn modelId="{DD83E051-64A9-4A5F-9CDF-3C42D5E7DD4E}" srcId="{601920A9-7A7B-4E54-BD61-A5CABD743C28}" destId="{AD0D46D8-D577-4434-8462-8E978F51CDAF}" srcOrd="5" destOrd="0" parTransId="{0009B9F7-E270-44E2-A42E-46007F234F2E}" sibTransId="{51572862-42F3-4B9D-97FC-CA1B6324A034}"/>
    <dgm:cxn modelId="{A1D97E53-F893-4E42-A985-6A70811233C5}" srcId="{601920A9-7A7B-4E54-BD61-A5CABD743C28}" destId="{8360F74A-2F1C-45AD-BCFE-D52F2905C024}" srcOrd="1" destOrd="0" parTransId="{189B10E5-C5A9-49A6-A846-E8236FE53604}" sibTransId="{739BBD3F-3DBA-4925-8B1C-564F1FB458BB}"/>
    <dgm:cxn modelId="{9966DA55-217F-43C8-89CC-688DC74EBF20}" srcId="{601920A9-7A7B-4E54-BD61-A5CABD743C28}" destId="{065ABF4E-A8F6-46F5-825F-663ABC53323E}" srcOrd="6" destOrd="0" parTransId="{A7D64B2E-0E6B-4217-9B19-CCE0F4ED2C0D}" sibTransId="{CB05441E-C266-46A8-8505-FF27AA8D2B4F}"/>
    <dgm:cxn modelId="{FEDEDE5A-5EA6-4E17-A042-E65F6809727F}" srcId="{601920A9-7A7B-4E54-BD61-A5CABD743C28}" destId="{EAC689F0-6AB0-4D83-9D04-21024D0AEBD5}" srcOrd="3" destOrd="0" parTransId="{19FD49C4-1504-4A32-8F0B-7ABE051FFA63}" sibTransId="{1A3E66EC-2C99-491E-9418-0C33615CB405}"/>
    <dgm:cxn modelId="{17D40FCE-51C6-3B4F-9429-B7DE1107A9E7}" type="presOf" srcId="{EAC689F0-6AB0-4D83-9D04-21024D0AEBD5}" destId="{52C5ABF6-3D2B-C54F-86DC-EF2CC78725A2}" srcOrd="0" destOrd="0" presId="urn:microsoft.com/office/officeart/2005/8/layout/vList2"/>
    <dgm:cxn modelId="{1C181DE4-707F-8440-9607-DFA18D451FAE}" type="presOf" srcId="{82BA20EF-09D5-429E-BB52-104D60C1DBDE}" destId="{6DD4773F-2E7E-8845-B661-6F184DD9FFC9}" srcOrd="0" destOrd="0" presId="urn:microsoft.com/office/officeart/2005/8/layout/vList2"/>
    <dgm:cxn modelId="{739D81EC-82B3-0240-88C5-1A80E7A1ABD8}" type="presOf" srcId="{AD0D46D8-D577-4434-8462-8E978F51CDAF}" destId="{2DFBB577-9445-004C-95A9-F9219A536015}" srcOrd="0" destOrd="0" presId="urn:microsoft.com/office/officeart/2005/8/layout/vList2"/>
    <dgm:cxn modelId="{B75A7066-BF2A-5D49-9EE0-2019CDEF26A3}" type="presParOf" srcId="{2EFFC33C-2EBD-AA4E-B99D-AEA5F0F20A1E}" destId="{6DD4773F-2E7E-8845-B661-6F184DD9FFC9}" srcOrd="0" destOrd="0" presId="urn:microsoft.com/office/officeart/2005/8/layout/vList2"/>
    <dgm:cxn modelId="{70B7B13A-4859-5B48-9B69-D6C138FC2640}" type="presParOf" srcId="{2EFFC33C-2EBD-AA4E-B99D-AEA5F0F20A1E}" destId="{D7ACD9B1-9C8E-AC40-A177-1D8FDB5194B8}" srcOrd="1" destOrd="0" presId="urn:microsoft.com/office/officeart/2005/8/layout/vList2"/>
    <dgm:cxn modelId="{CB3C84D1-6E96-D44F-AB71-57535D1885AB}" type="presParOf" srcId="{2EFFC33C-2EBD-AA4E-B99D-AEA5F0F20A1E}" destId="{22A369F6-CF48-6046-8171-533CF21A353C}" srcOrd="2" destOrd="0" presId="urn:microsoft.com/office/officeart/2005/8/layout/vList2"/>
    <dgm:cxn modelId="{47CDAB38-762B-0944-B41C-8570F6A2F139}" type="presParOf" srcId="{2EFFC33C-2EBD-AA4E-B99D-AEA5F0F20A1E}" destId="{0A09A03D-B123-644E-947D-A162A45A9143}" srcOrd="3" destOrd="0" presId="urn:microsoft.com/office/officeart/2005/8/layout/vList2"/>
    <dgm:cxn modelId="{D46B1C5E-47A8-5242-BEDE-A62B99DB89FD}" type="presParOf" srcId="{2EFFC33C-2EBD-AA4E-B99D-AEA5F0F20A1E}" destId="{1D3A1AB8-5410-9D4F-8F5C-C6FD501DC4A1}" srcOrd="4" destOrd="0" presId="urn:microsoft.com/office/officeart/2005/8/layout/vList2"/>
    <dgm:cxn modelId="{1B70F735-A229-5449-83BC-1A64669A9ED0}" type="presParOf" srcId="{2EFFC33C-2EBD-AA4E-B99D-AEA5F0F20A1E}" destId="{C4B88366-7518-F44B-989F-44FD3267B3CE}" srcOrd="5" destOrd="0" presId="urn:microsoft.com/office/officeart/2005/8/layout/vList2"/>
    <dgm:cxn modelId="{5EC0DAF1-D27C-ED42-AE4B-DB5B8F5BBBBB}" type="presParOf" srcId="{2EFFC33C-2EBD-AA4E-B99D-AEA5F0F20A1E}" destId="{52C5ABF6-3D2B-C54F-86DC-EF2CC78725A2}" srcOrd="6" destOrd="0" presId="urn:microsoft.com/office/officeart/2005/8/layout/vList2"/>
    <dgm:cxn modelId="{9CD7656F-E6AE-4842-BE5C-1CBA93BB19A4}" type="presParOf" srcId="{2EFFC33C-2EBD-AA4E-B99D-AEA5F0F20A1E}" destId="{F9B6D470-08D2-A749-924E-F43ED572D93F}" srcOrd="7" destOrd="0" presId="urn:microsoft.com/office/officeart/2005/8/layout/vList2"/>
    <dgm:cxn modelId="{7E28099C-F7E7-CC47-BC81-4D86087684C6}" type="presParOf" srcId="{2EFFC33C-2EBD-AA4E-B99D-AEA5F0F20A1E}" destId="{03FDB99A-CCE8-F443-8AA0-E406A2916915}" srcOrd="8" destOrd="0" presId="urn:microsoft.com/office/officeart/2005/8/layout/vList2"/>
    <dgm:cxn modelId="{94CAA294-82F4-3C47-AA45-E506BE963B17}" type="presParOf" srcId="{2EFFC33C-2EBD-AA4E-B99D-AEA5F0F20A1E}" destId="{376513BC-DD68-E443-9516-E173522CC890}" srcOrd="9" destOrd="0" presId="urn:microsoft.com/office/officeart/2005/8/layout/vList2"/>
    <dgm:cxn modelId="{C8A6A7C9-E63B-8B43-AAB1-8C5AFE9F43CB}" type="presParOf" srcId="{2EFFC33C-2EBD-AA4E-B99D-AEA5F0F20A1E}" destId="{2DFBB577-9445-004C-95A9-F9219A536015}" srcOrd="10" destOrd="0" presId="urn:microsoft.com/office/officeart/2005/8/layout/vList2"/>
    <dgm:cxn modelId="{ADDD3F06-33CE-B74E-9B3B-9703B702882E}" type="presParOf" srcId="{2EFFC33C-2EBD-AA4E-B99D-AEA5F0F20A1E}" destId="{CD5F0272-A7FA-724E-ABB7-FDA5626A8160}" srcOrd="11" destOrd="0" presId="urn:microsoft.com/office/officeart/2005/8/layout/vList2"/>
    <dgm:cxn modelId="{5AE7E4FA-C1E9-C843-B555-E89E63A8A278}" type="presParOf" srcId="{2EFFC33C-2EBD-AA4E-B99D-AEA5F0F20A1E}" destId="{3AED225A-3B13-E840-9CFB-02431089CCF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852971-3DB8-4D8D-A9EE-F24CE9834A59}" type="doc">
      <dgm:prSet loTypeId="urn:microsoft.com/office/officeart/2018/2/layout/IconCircleList#9" loCatId="icon" qsTypeId="urn:microsoft.com/office/officeart/2005/8/quickstyle/simple1" qsCatId="simple" csTypeId="urn:microsoft.com/office/officeart/2018/5/colors/Iconchunking_neutralbg_accent5_2" csCatId="accent5" phldr="1"/>
      <dgm:spPr/>
      <dgm:t>
        <a:bodyPr/>
        <a:lstStyle/>
        <a:p>
          <a:endParaRPr lang="en-US"/>
        </a:p>
      </dgm:t>
    </dgm:pt>
    <dgm:pt modelId="{8E558737-52DB-4DE2-B181-6D11C6AFC15E}">
      <dgm:prSet/>
      <dgm:spPr/>
      <dgm:t>
        <a:bodyPr/>
        <a:lstStyle/>
        <a:p>
          <a:pPr>
            <a:lnSpc>
              <a:spcPct val="100000"/>
            </a:lnSpc>
          </a:pPr>
          <a:r>
            <a:rPr lang="en-US"/>
            <a:t>Decreased administrative burden of documentation/coding</a:t>
          </a:r>
        </a:p>
      </dgm:t>
    </dgm:pt>
    <dgm:pt modelId="{8B716B20-D7A1-4C74-A8CC-77D1948C0061}" type="parTrans" cxnId="{AC6CE16C-07EC-4E2B-BA5A-A1AE0BFD53E5}">
      <dgm:prSet/>
      <dgm:spPr/>
      <dgm:t>
        <a:bodyPr/>
        <a:lstStyle/>
        <a:p>
          <a:endParaRPr lang="en-US"/>
        </a:p>
      </dgm:t>
    </dgm:pt>
    <dgm:pt modelId="{288C905D-E76C-4FCF-8DA1-8824E7424593}" type="sibTrans" cxnId="{AC6CE16C-07EC-4E2B-BA5A-A1AE0BFD53E5}">
      <dgm:prSet/>
      <dgm:spPr/>
      <dgm:t>
        <a:bodyPr/>
        <a:lstStyle/>
        <a:p>
          <a:pPr>
            <a:lnSpc>
              <a:spcPct val="100000"/>
            </a:lnSpc>
          </a:pPr>
          <a:endParaRPr lang="en-US"/>
        </a:p>
      </dgm:t>
    </dgm:pt>
    <dgm:pt modelId="{4BCFA428-2EEF-4E40-977D-E0B059423D19}">
      <dgm:prSet/>
      <dgm:spPr/>
      <dgm:t>
        <a:bodyPr/>
        <a:lstStyle/>
        <a:p>
          <a:pPr>
            <a:lnSpc>
              <a:spcPct val="100000"/>
            </a:lnSpc>
          </a:pPr>
          <a:r>
            <a:rPr lang="en-US"/>
            <a:t>Decrease the need for audits through expanding definitions and guidelines</a:t>
          </a:r>
        </a:p>
      </dgm:t>
    </dgm:pt>
    <dgm:pt modelId="{39042356-AACD-45E9-A3E6-A8AAEEA3EEF3}" type="parTrans" cxnId="{7C167B21-8E43-475E-B9FC-8C15B3A17FDC}">
      <dgm:prSet/>
      <dgm:spPr/>
      <dgm:t>
        <a:bodyPr/>
        <a:lstStyle/>
        <a:p>
          <a:endParaRPr lang="en-US"/>
        </a:p>
      </dgm:t>
    </dgm:pt>
    <dgm:pt modelId="{E5B6A781-3781-4873-AE94-4C23D2A3C0C5}" type="sibTrans" cxnId="{7C167B21-8E43-475E-B9FC-8C15B3A17FDC}">
      <dgm:prSet/>
      <dgm:spPr/>
      <dgm:t>
        <a:bodyPr/>
        <a:lstStyle/>
        <a:p>
          <a:pPr>
            <a:lnSpc>
              <a:spcPct val="100000"/>
            </a:lnSpc>
          </a:pPr>
          <a:endParaRPr lang="en-US"/>
        </a:p>
      </dgm:t>
    </dgm:pt>
    <dgm:pt modelId="{15F837CB-069A-4896-A84E-FA0BEE06F69F}">
      <dgm:prSet/>
      <dgm:spPr/>
      <dgm:t>
        <a:bodyPr/>
        <a:lstStyle/>
        <a:p>
          <a:pPr>
            <a:lnSpc>
              <a:spcPct val="100000"/>
            </a:lnSpc>
          </a:pPr>
          <a:r>
            <a:rPr lang="en-US"/>
            <a:t>Decrease unnecessary documentation not needed for patient care</a:t>
          </a:r>
        </a:p>
      </dgm:t>
    </dgm:pt>
    <dgm:pt modelId="{30055F6D-0DBB-4B96-AA9B-8CD985F89E5E}" type="parTrans" cxnId="{F611BB16-495E-4DA1-9259-25A6960FF52F}">
      <dgm:prSet/>
      <dgm:spPr/>
      <dgm:t>
        <a:bodyPr/>
        <a:lstStyle/>
        <a:p>
          <a:endParaRPr lang="en-US"/>
        </a:p>
      </dgm:t>
    </dgm:pt>
    <dgm:pt modelId="{8F300D35-A60C-4A27-9740-1858F7AD77EA}" type="sibTrans" cxnId="{F611BB16-495E-4DA1-9259-25A6960FF52F}">
      <dgm:prSet/>
      <dgm:spPr/>
      <dgm:t>
        <a:bodyPr/>
        <a:lstStyle/>
        <a:p>
          <a:pPr>
            <a:lnSpc>
              <a:spcPct val="100000"/>
            </a:lnSpc>
          </a:pPr>
          <a:endParaRPr lang="en-US"/>
        </a:p>
      </dgm:t>
    </dgm:pt>
    <dgm:pt modelId="{CF6F0998-6962-45E7-9BAD-C5B54EE5F442}">
      <dgm:prSet/>
      <dgm:spPr/>
      <dgm:t>
        <a:bodyPr/>
        <a:lstStyle/>
        <a:p>
          <a:pPr>
            <a:lnSpc>
              <a:spcPct val="100000"/>
            </a:lnSpc>
          </a:pPr>
          <a:r>
            <a:rPr lang="en-US"/>
            <a:t>Ensures resource-based payment, no direct goal for payment redistribution between specialties</a:t>
          </a:r>
        </a:p>
      </dgm:t>
    </dgm:pt>
    <dgm:pt modelId="{5FDCCE48-AC45-4196-A50C-9AA048109301}" type="parTrans" cxnId="{16CD8A27-790D-439F-B279-8DA2A5AAEB60}">
      <dgm:prSet/>
      <dgm:spPr/>
      <dgm:t>
        <a:bodyPr/>
        <a:lstStyle/>
        <a:p>
          <a:endParaRPr lang="en-US"/>
        </a:p>
      </dgm:t>
    </dgm:pt>
    <dgm:pt modelId="{0F8F133F-8082-41A8-A969-AE1C17F8B74F}" type="sibTrans" cxnId="{16CD8A27-790D-439F-B279-8DA2A5AAEB60}">
      <dgm:prSet/>
      <dgm:spPr/>
      <dgm:t>
        <a:bodyPr/>
        <a:lstStyle/>
        <a:p>
          <a:endParaRPr lang="en-US"/>
        </a:p>
      </dgm:t>
    </dgm:pt>
    <dgm:pt modelId="{11E4EBA5-29E3-694B-A490-0B5E41F6FAF5}" type="pres">
      <dgm:prSet presAssocID="{A8852971-3DB8-4D8D-A9EE-F24CE9834A59}" presName="root" presStyleCnt="0">
        <dgm:presLayoutVars>
          <dgm:dir/>
          <dgm:resizeHandles val="exact"/>
        </dgm:presLayoutVars>
      </dgm:prSet>
      <dgm:spPr/>
    </dgm:pt>
    <dgm:pt modelId="{A6127341-A3B6-EC4D-A29E-80DB6C793D62}" type="pres">
      <dgm:prSet presAssocID="{A8852971-3DB8-4D8D-A9EE-F24CE9834A59}" presName="container" presStyleCnt="0">
        <dgm:presLayoutVars>
          <dgm:dir/>
          <dgm:resizeHandles val="exact"/>
        </dgm:presLayoutVars>
      </dgm:prSet>
      <dgm:spPr/>
    </dgm:pt>
    <dgm:pt modelId="{B8B41A1C-1362-C844-99FF-4E8143319929}" type="pres">
      <dgm:prSet presAssocID="{8E558737-52DB-4DE2-B181-6D11C6AFC15E}" presName="compNode" presStyleCnt="0"/>
      <dgm:spPr/>
    </dgm:pt>
    <dgm:pt modelId="{93696652-25C1-7240-B388-75220B670990}" type="pres">
      <dgm:prSet presAssocID="{8E558737-52DB-4DE2-B181-6D11C6AFC15E}" presName="iconBgRect" presStyleLbl="bgShp" presStyleIdx="0" presStyleCnt="4"/>
      <dgm:spPr/>
    </dgm:pt>
    <dgm:pt modelId="{B3026FD7-4340-FD42-8106-1B76F6C5B6E2}" type="pres">
      <dgm:prSet presAssocID="{8E558737-52DB-4DE2-B181-6D11C6AFC15E}" presName="iconRect" presStyleLbl="node1" presStyleIdx="0" presStyleCnt="4"/>
      <dgm:spPr/>
    </dgm:pt>
    <dgm:pt modelId="{821241F3-4AB6-2646-8A4A-7047764842C2}" type="pres">
      <dgm:prSet presAssocID="{8E558737-52DB-4DE2-B181-6D11C6AFC15E}" presName="spaceRect" presStyleCnt="0"/>
      <dgm:spPr/>
    </dgm:pt>
    <dgm:pt modelId="{BDCC4056-AC5C-7A46-B43B-B970A84F0084}" type="pres">
      <dgm:prSet presAssocID="{8E558737-52DB-4DE2-B181-6D11C6AFC15E}" presName="textRect" presStyleLbl="revTx" presStyleIdx="0" presStyleCnt="4">
        <dgm:presLayoutVars>
          <dgm:chMax val="1"/>
          <dgm:chPref val="1"/>
        </dgm:presLayoutVars>
      </dgm:prSet>
      <dgm:spPr/>
    </dgm:pt>
    <dgm:pt modelId="{60657951-4C94-6F4E-8D8F-0252B5650A8E}" type="pres">
      <dgm:prSet presAssocID="{288C905D-E76C-4FCF-8DA1-8824E7424593}" presName="sibTrans" presStyleLbl="sibTrans2D1" presStyleIdx="0" presStyleCnt="0"/>
      <dgm:spPr/>
    </dgm:pt>
    <dgm:pt modelId="{9F62DDF2-940A-634C-9D26-95E162575579}" type="pres">
      <dgm:prSet presAssocID="{4BCFA428-2EEF-4E40-977D-E0B059423D19}" presName="compNode" presStyleCnt="0"/>
      <dgm:spPr/>
    </dgm:pt>
    <dgm:pt modelId="{E10C5D2B-04B9-454E-8C3C-ECCF00D63CF4}" type="pres">
      <dgm:prSet presAssocID="{4BCFA428-2EEF-4E40-977D-E0B059423D19}" presName="iconBgRect" presStyleLbl="bgShp" presStyleIdx="1" presStyleCnt="4"/>
      <dgm:spPr/>
    </dgm:pt>
    <dgm:pt modelId="{EAEF9001-FBA1-1F44-81A9-DBFDB05DF7CE}" type="pres">
      <dgm:prSet presAssocID="{4BCFA428-2EEF-4E40-977D-E0B059423D19}" presName="iconRect" presStyleLbl="node1" presStyleIdx="1" presStyleCnt="4"/>
      <dgm:spPr/>
    </dgm:pt>
    <dgm:pt modelId="{424342D5-9788-2F46-8FA7-2D9CC40D5868}" type="pres">
      <dgm:prSet presAssocID="{4BCFA428-2EEF-4E40-977D-E0B059423D19}" presName="spaceRect" presStyleCnt="0"/>
      <dgm:spPr/>
    </dgm:pt>
    <dgm:pt modelId="{D631ECA2-588A-3243-A3E2-C50C198F4E45}" type="pres">
      <dgm:prSet presAssocID="{4BCFA428-2EEF-4E40-977D-E0B059423D19}" presName="textRect" presStyleLbl="revTx" presStyleIdx="1" presStyleCnt="4">
        <dgm:presLayoutVars>
          <dgm:chMax val="1"/>
          <dgm:chPref val="1"/>
        </dgm:presLayoutVars>
      </dgm:prSet>
      <dgm:spPr/>
    </dgm:pt>
    <dgm:pt modelId="{A7CCC0D3-9932-6745-9AE4-343917815DF4}" type="pres">
      <dgm:prSet presAssocID="{E5B6A781-3781-4873-AE94-4C23D2A3C0C5}" presName="sibTrans" presStyleLbl="sibTrans2D1" presStyleIdx="0" presStyleCnt="0"/>
      <dgm:spPr/>
    </dgm:pt>
    <dgm:pt modelId="{1310FBFB-D469-6543-A98B-8EA561CB31CD}" type="pres">
      <dgm:prSet presAssocID="{15F837CB-069A-4896-A84E-FA0BEE06F69F}" presName="compNode" presStyleCnt="0"/>
      <dgm:spPr/>
    </dgm:pt>
    <dgm:pt modelId="{6148816E-2B31-5045-8B2A-2DEEA77E676E}" type="pres">
      <dgm:prSet presAssocID="{15F837CB-069A-4896-A84E-FA0BEE06F69F}" presName="iconBgRect" presStyleLbl="bgShp" presStyleIdx="2" presStyleCnt="4"/>
      <dgm:spPr/>
    </dgm:pt>
    <dgm:pt modelId="{C8E8C140-5142-7C47-9F62-F292108076EA}" type="pres">
      <dgm:prSet presAssocID="{15F837CB-069A-4896-A84E-FA0BEE06F69F}" presName="iconRect" presStyleLbl="node1" presStyleIdx="2" presStyleCnt="4"/>
      <dgm:spPr/>
    </dgm:pt>
    <dgm:pt modelId="{58AB6997-D89F-9144-817A-C4914FE45A19}" type="pres">
      <dgm:prSet presAssocID="{15F837CB-069A-4896-A84E-FA0BEE06F69F}" presName="spaceRect" presStyleCnt="0"/>
      <dgm:spPr/>
    </dgm:pt>
    <dgm:pt modelId="{391E4C9F-6129-5B4F-B37D-BD7A52ACC875}" type="pres">
      <dgm:prSet presAssocID="{15F837CB-069A-4896-A84E-FA0BEE06F69F}" presName="textRect" presStyleLbl="revTx" presStyleIdx="2" presStyleCnt="4">
        <dgm:presLayoutVars>
          <dgm:chMax val="1"/>
          <dgm:chPref val="1"/>
        </dgm:presLayoutVars>
      </dgm:prSet>
      <dgm:spPr/>
    </dgm:pt>
    <dgm:pt modelId="{9F52138F-AAB1-C54B-A0DE-546A68766744}" type="pres">
      <dgm:prSet presAssocID="{8F300D35-A60C-4A27-9740-1858F7AD77EA}" presName="sibTrans" presStyleLbl="sibTrans2D1" presStyleIdx="0" presStyleCnt="0"/>
      <dgm:spPr/>
    </dgm:pt>
    <dgm:pt modelId="{874F8D5F-CF8B-5B4C-9051-B5748A279CA9}" type="pres">
      <dgm:prSet presAssocID="{CF6F0998-6962-45E7-9BAD-C5B54EE5F442}" presName="compNode" presStyleCnt="0"/>
      <dgm:spPr/>
    </dgm:pt>
    <dgm:pt modelId="{2A4F0E8C-4F44-074B-8959-85728442556E}" type="pres">
      <dgm:prSet presAssocID="{CF6F0998-6962-45E7-9BAD-C5B54EE5F442}" presName="iconBgRect" presStyleLbl="bgShp" presStyleIdx="3" presStyleCnt="4"/>
      <dgm:spPr/>
    </dgm:pt>
    <dgm:pt modelId="{ECF12F48-B6A5-6646-A84D-400B2540B052}" type="pres">
      <dgm:prSet presAssocID="{CF6F0998-6962-45E7-9BAD-C5B54EE5F442}" presName="iconRect" presStyleLbl="node1" presStyleIdx="3" presStyleCnt="4"/>
      <dgm:spPr/>
    </dgm:pt>
    <dgm:pt modelId="{928A173D-FD17-D449-8A48-E2BBC0EFD685}" type="pres">
      <dgm:prSet presAssocID="{CF6F0998-6962-45E7-9BAD-C5B54EE5F442}" presName="spaceRect" presStyleCnt="0"/>
      <dgm:spPr/>
    </dgm:pt>
    <dgm:pt modelId="{F4F8A534-C8B3-D54F-8E53-5CE5858FC940}" type="pres">
      <dgm:prSet presAssocID="{CF6F0998-6962-45E7-9BAD-C5B54EE5F442}" presName="textRect" presStyleLbl="revTx" presStyleIdx="3" presStyleCnt="4">
        <dgm:presLayoutVars>
          <dgm:chMax val="1"/>
          <dgm:chPref val="1"/>
        </dgm:presLayoutVars>
      </dgm:prSet>
      <dgm:spPr/>
    </dgm:pt>
  </dgm:ptLst>
  <dgm:cxnLst>
    <dgm:cxn modelId="{9A526A04-1C34-E845-9F4E-ADCA37792C66}" type="presOf" srcId="{A8852971-3DB8-4D8D-A9EE-F24CE9834A59}" destId="{11E4EBA5-29E3-694B-A490-0B5E41F6FAF5}" srcOrd="0" destOrd="0" presId="urn:microsoft.com/office/officeart/2018/2/layout/IconCircleList#9"/>
    <dgm:cxn modelId="{F611BB16-495E-4DA1-9259-25A6960FF52F}" srcId="{A8852971-3DB8-4D8D-A9EE-F24CE9834A59}" destId="{15F837CB-069A-4896-A84E-FA0BEE06F69F}" srcOrd="2" destOrd="0" parTransId="{30055F6D-0DBB-4B96-AA9B-8CD985F89E5E}" sibTransId="{8F300D35-A60C-4A27-9740-1858F7AD77EA}"/>
    <dgm:cxn modelId="{7C167B21-8E43-475E-B9FC-8C15B3A17FDC}" srcId="{A8852971-3DB8-4D8D-A9EE-F24CE9834A59}" destId="{4BCFA428-2EEF-4E40-977D-E0B059423D19}" srcOrd="1" destOrd="0" parTransId="{39042356-AACD-45E9-A3E6-A8AAEEA3EEF3}" sibTransId="{E5B6A781-3781-4873-AE94-4C23D2A3C0C5}"/>
    <dgm:cxn modelId="{16CD8A27-790D-439F-B279-8DA2A5AAEB60}" srcId="{A8852971-3DB8-4D8D-A9EE-F24CE9834A59}" destId="{CF6F0998-6962-45E7-9BAD-C5B54EE5F442}" srcOrd="3" destOrd="0" parTransId="{5FDCCE48-AC45-4196-A50C-9AA048109301}" sibTransId="{0F8F133F-8082-41A8-A969-AE1C17F8B74F}"/>
    <dgm:cxn modelId="{656A822A-DE43-7148-AF18-EE0F96950FA8}" type="presOf" srcId="{8F300D35-A60C-4A27-9740-1858F7AD77EA}" destId="{9F52138F-AAB1-C54B-A0DE-546A68766744}" srcOrd="0" destOrd="0" presId="urn:microsoft.com/office/officeart/2018/2/layout/IconCircleList#9"/>
    <dgm:cxn modelId="{3BA0F333-E697-0747-9900-94FE8FBDA752}" type="presOf" srcId="{CF6F0998-6962-45E7-9BAD-C5B54EE5F442}" destId="{F4F8A534-C8B3-D54F-8E53-5CE5858FC940}" srcOrd="0" destOrd="0" presId="urn:microsoft.com/office/officeart/2018/2/layout/IconCircleList#9"/>
    <dgm:cxn modelId="{7DFE025C-3CC1-8449-AFF0-11D7EF932FF7}" type="presOf" srcId="{15F837CB-069A-4896-A84E-FA0BEE06F69F}" destId="{391E4C9F-6129-5B4F-B37D-BD7A52ACC875}" srcOrd="0" destOrd="0" presId="urn:microsoft.com/office/officeart/2018/2/layout/IconCircleList#9"/>
    <dgm:cxn modelId="{55B11841-CB56-D142-9264-62C98476BC2C}" type="presOf" srcId="{4BCFA428-2EEF-4E40-977D-E0B059423D19}" destId="{D631ECA2-588A-3243-A3E2-C50C198F4E45}" srcOrd="0" destOrd="0" presId="urn:microsoft.com/office/officeart/2018/2/layout/IconCircleList#9"/>
    <dgm:cxn modelId="{AC6CE16C-07EC-4E2B-BA5A-A1AE0BFD53E5}" srcId="{A8852971-3DB8-4D8D-A9EE-F24CE9834A59}" destId="{8E558737-52DB-4DE2-B181-6D11C6AFC15E}" srcOrd="0" destOrd="0" parTransId="{8B716B20-D7A1-4C74-A8CC-77D1948C0061}" sibTransId="{288C905D-E76C-4FCF-8DA1-8824E7424593}"/>
    <dgm:cxn modelId="{9A7EC071-FF9B-5B40-B9BD-A0E1CC0D282D}" type="presOf" srcId="{288C905D-E76C-4FCF-8DA1-8824E7424593}" destId="{60657951-4C94-6F4E-8D8F-0252B5650A8E}" srcOrd="0" destOrd="0" presId="urn:microsoft.com/office/officeart/2018/2/layout/IconCircleList#9"/>
    <dgm:cxn modelId="{499ABE78-B237-8544-92C0-D8917E9FB92E}" type="presOf" srcId="{8E558737-52DB-4DE2-B181-6D11C6AFC15E}" destId="{BDCC4056-AC5C-7A46-B43B-B970A84F0084}" srcOrd="0" destOrd="0" presId="urn:microsoft.com/office/officeart/2018/2/layout/IconCircleList#9"/>
    <dgm:cxn modelId="{2176F5A0-B9C4-A341-B9AD-8256F98C7039}" type="presOf" srcId="{E5B6A781-3781-4873-AE94-4C23D2A3C0C5}" destId="{A7CCC0D3-9932-6745-9AE4-343917815DF4}" srcOrd="0" destOrd="0" presId="urn:microsoft.com/office/officeart/2018/2/layout/IconCircleList#9"/>
    <dgm:cxn modelId="{C463205E-4A79-C74C-8BA0-F9D0EE6FF9C9}" type="presParOf" srcId="{11E4EBA5-29E3-694B-A490-0B5E41F6FAF5}" destId="{A6127341-A3B6-EC4D-A29E-80DB6C793D62}" srcOrd="0" destOrd="0" presId="urn:microsoft.com/office/officeart/2018/2/layout/IconCircleList#9"/>
    <dgm:cxn modelId="{2DA30110-5B6E-494A-8AA1-C1F377FD8C80}" type="presParOf" srcId="{A6127341-A3B6-EC4D-A29E-80DB6C793D62}" destId="{B8B41A1C-1362-C844-99FF-4E8143319929}" srcOrd="0" destOrd="0" presId="urn:microsoft.com/office/officeart/2018/2/layout/IconCircleList#9"/>
    <dgm:cxn modelId="{BFF86D15-2A47-224D-9E83-C8BDB9624B15}" type="presParOf" srcId="{B8B41A1C-1362-C844-99FF-4E8143319929}" destId="{93696652-25C1-7240-B388-75220B670990}" srcOrd="0" destOrd="0" presId="urn:microsoft.com/office/officeart/2018/2/layout/IconCircleList#9"/>
    <dgm:cxn modelId="{D24B1865-788D-5B46-AB34-DB8CF701B017}" type="presParOf" srcId="{B8B41A1C-1362-C844-99FF-4E8143319929}" destId="{B3026FD7-4340-FD42-8106-1B76F6C5B6E2}" srcOrd="1" destOrd="0" presId="urn:microsoft.com/office/officeart/2018/2/layout/IconCircleList#9"/>
    <dgm:cxn modelId="{7C1EF7ED-5529-CA40-B214-9DD33D784572}" type="presParOf" srcId="{B8B41A1C-1362-C844-99FF-4E8143319929}" destId="{821241F3-4AB6-2646-8A4A-7047764842C2}" srcOrd="2" destOrd="0" presId="urn:microsoft.com/office/officeart/2018/2/layout/IconCircleList#9"/>
    <dgm:cxn modelId="{AFD4FF60-4E3C-0947-AC74-661D624C1280}" type="presParOf" srcId="{B8B41A1C-1362-C844-99FF-4E8143319929}" destId="{BDCC4056-AC5C-7A46-B43B-B970A84F0084}" srcOrd="3" destOrd="0" presId="urn:microsoft.com/office/officeart/2018/2/layout/IconCircleList#9"/>
    <dgm:cxn modelId="{F88FA88D-DEA1-5F4A-A7D0-C7B45C6CABFC}" type="presParOf" srcId="{A6127341-A3B6-EC4D-A29E-80DB6C793D62}" destId="{60657951-4C94-6F4E-8D8F-0252B5650A8E}" srcOrd="1" destOrd="0" presId="urn:microsoft.com/office/officeart/2018/2/layout/IconCircleList#9"/>
    <dgm:cxn modelId="{699089F8-91CF-9841-8AF7-B6BE15A8D9C9}" type="presParOf" srcId="{A6127341-A3B6-EC4D-A29E-80DB6C793D62}" destId="{9F62DDF2-940A-634C-9D26-95E162575579}" srcOrd="2" destOrd="0" presId="urn:microsoft.com/office/officeart/2018/2/layout/IconCircleList#9"/>
    <dgm:cxn modelId="{9AA05797-D6BA-324D-97A7-CE089B62F870}" type="presParOf" srcId="{9F62DDF2-940A-634C-9D26-95E162575579}" destId="{E10C5D2B-04B9-454E-8C3C-ECCF00D63CF4}" srcOrd="0" destOrd="0" presId="urn:microsoft.com/office/officeart/2018/2/layout/IconCircleList#9"/>
    <dgm:cxn modelId="{14534425-314A-184C-9268-7E425A2F1A4A}" type="presParOf" srcId="{9F62DDF2-940A-634C-9D26-95E162575579}" destId="{EAEF9001-FBA1-1F44-81A9-DBFDB05DF7CE}" srcOrd="1" destOrd="0" presId="urn:microsoft.com/office/officeart/2018/2/layout/IconCircleList#9"/>
    <dgm:cxn modelId="{A61E3C3F-17DD-1B43-8AC8-FED98BAC23B9}" type="presParOf" srcId="{9F62DDF2-940A-634C-9D26-95E162575579}" destId="{424342D5-9788-2F46-8FA7-2D9CC40D5868}" srcOrd="2" destOrd="0" presId="urn:microsoft.com/office/officeart/2018/2/layout/IconCircleList#9"/>
    <dgm:cxn modelId="{2958B709-7A48-3A49-8089-20857F18DF33}" type="presParOf" srcId="{9F62DDF2-940A-634C-9D26-95E162575579}" destId="{D631ECA2-588A-3243-A3E2-C50C198F4E45}" srcOrd="3" destOrd="0" presId="urn:microsoft.com/office/officeart/2018/2/layout/IconCircleList#9"/>
    <dgm:cxn modelId="{0EA3C901-9479-8749-A8B3-166FB1010849}" type="presParOf" srcId="{A6127341-A3B6-EC4D-A29E-80DB6C793D62}" destId="{A7CCC0D3-9932-6745-9AE4-343917815DF4}" srcOrd="3" destOrd="0" presId="urn:microsoft.com/office/officeart/2018/2/layout/IconCircleList#9"/>
    <dgm:cxn modelId="{50ABD678-4573-2B4E-BCDF-10374AFF8F99}" type="presParOf" srcId="{A6127341-A3B6-EC4D-A29E-80DB6C793D62}" destId="{1310FBFB-D469-6543-A98B-8EA561CB31CD}" srcOrd="4" destOrd="0" presId="urn:microsoft.com/office/officeart/2018/2/layout/IconCircleList#9"/>
    <dgm:cxn modelId="{78916A87-3AEB-9E47-9D9C-DC06B11F41AF}" type="presParOf" srcId="{1310FBFB-D469-6543-A98B-8EA561CB31CD}" destId="{6148816E-2B31-5045-8B2A-2DEEA77E676E}" srcOrd="0" destOrd="0" presId="urn:microsoft.com/office/officeart/2018/2/layout/IconCircleList#9"/>
    <dgm:cxn modelId="{2333072F-B806-304B-B98B-44F7D96F4937}" type="presParOf" srcId="{1310FBFB-D469-6543-A98B-8EA561CB31CD}" destId="{C8E8C140-5142-7C47-9F62-F292108076EA}" srcOrd="1" destOrd="0" presId="urn:microsoft.com/office/officeart/2018/2/layout/IconCircleList#9"/>
    <dgm:cxn modelId="{B81C3CA0-2F45-D24B-80AC-3A626FA441C6}" type="presParOf" srcId="{1310FBFB-D469-6543-A98B-8EA561CB31CD}" destId="{58AB6997-D89F-9144-817A-C4914FE45A19}" srcOrd="2" destOrd="0" presId="urn:microsoft.com/office/officeart/2018/2/layout/IconCircleList#9"/>
    <dgm:cxn modelId="{CDD9C4E5-B89C-034B-B4D6-3F9C7D10FB2B}" type="presParOf" srcId="{1310FBFB-D469-6543-A98B-8EA561CB31CD}" destId="{391E4C9F-6129-5B4F-B37D-BD7A52ACC875}" srcOrd="3" destOrd="0" presId="urn:microsoft.com/office/officeart/2018/2/layout/IconCircleList#9"/>
    <dgm:cxn modelId="{F2320F5A-C269-5D4A-B969-E27477746A17}" type="presParOf" srcId="{A6127341-A3B6-EC4D-A29E-80DB6C793D62}" destId="{9F52138F-AAB1-C54B-A0DE-546A68766744}" srcOrd="5" destOrd="0" presId="urn:microsoft.com/office/officeart/2018/2/layout/IconCircleList#9"/>
    <dgm:cxn modelId="{173EEDAE-AFD4-2046-86D1-AED5D6D141D5}" type="presParOf" srcId="{A6127341-A3B6-EC4D-A29E-80DB6C793D62}" destId="{874F8D5F-CF8B-5B4C-9051-B5748A279CA9}" srcOrd="6" destOrd="0" presId="urn:microsoft.com/office/officeart/2018/2/layout/IconCircleList#9"/>
    <dgm:cxn modelId="{05DDC94A-66D4-8648-B043-884644CADC98}" type="presParOf" srcId="{874F8D5F-CF8B-5B4C-9051-B5748A279CA9}" destId="{2A4F0E8C-4F44-074B-8959-85728442556E}" srcOrd="0" destOrd="0" presId="urn:microsoft.com/office/officeart/2018/2/layout/IconCircleList#9"/>
    <dgm:cxn modelId="{8B15CFF4-A5EC-AE4A-84F6-4F0E14F78B41}" type="presParOf" srcId="{874F8D5F-CF8B-5B4C-9051-B5748A279CA9}" destId="{ECF12F48-B6A5-6646-A84D-400B2540B052}" srcOrd="1" destOrd="0" presId="urn:microsoft.com/office/officeart/2018/2/layout/IconCircleList#9"/>
    <dgm:cxn modelId="{5AD3D17D-6A86-F442-B6AC-C0422BB43AE9}" type="presParOf" srcId="{874F8D5F-CF8B-5B4C-9051-B5748A279CA9}" destId="{928A173D-FD17-D449-8A48-E2BBC0EFD685}" srcOrd="2" destOrd="0" presId="urn:microsoft.com/office/officeart/2018/2/layout/IconCircleList#9"/>
    <dgm:cxn modelId="{F5CF4CD2-300B-ED4F-A04A-075D68A77525}" type="presParOf" srcId="{874F8D5F-CF8B-5B4C-9051-B5748A279CA9}" destId="{F4F8A534-C8B3-D54F-8E53-5CE5858FC940}" srcOrd="3" destOrd="0" presId="urn:microsoft.com/office/officeart/2018/2/layout/IconCircle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4773F-2E7E-8845-B661-6F184DD9FFC9}">
      <dsp:nvSpPr>
        <dsp:cNvPr id="0" name=""/>
        <dsp:cNvSpPr/>
      </dsp:nvSpPr>
      <dsp:spPr>
        <a:xfrm>
          <a:off x="0" y="3692"/>
          <a:ext cx="6692748" cy="547559"/>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Timeline and trainings</a:t>
          </a:r>
        </a:p>
      </dsp:txBody>
      <dsp:txXfrm>
        <a:off x="26730" y="30422"/>
        <a:ext cx="6639288" cy="494099"/>
      </dsp:txXfrm>
    </dsp:sp>
    <dsp:sp modelId="{22A369F6-CF48-6046-8171-533CF21A353C}">
      <dsp:nvSpPr>
        <dsp:cNvPr id="0" name=""/>
        <dsp:cNvSpPr/>
      </dsp:nvSpPr>
      <dsp:spPr>
        <a:xfrm>
          <a:off x="0" y="620372"/>
          <a:ext cx="6692748" cy="547559"/>
        </a:xfrm>
        <a:prstGeom prst="roundRect">
          <a:avLst/>
        </a:prstGeom>
        <a:gradFill rotWithShape="0">
          <a:gsLst>
            <a:gs pos="0">
              <a:schemeClr val="accent5">
                <a:hueOff val="-551426"/>
                <a:satOff val="-2962"/>
                <a:lumOff val="1013"/>
                <a:alphaOff val="0"/>
                <a:tint val="94000"/>
                <a:satMod val="105000"/>
                <a:lumMod val="102000"/>
              </a:schemeClr>
            </a:gs>
            <a:gs pos="100000">
              <a:schemeClr val="accent5">
                <a:hueOff val="-551426"/>
                <a:satOff val="-2962"/>
                <a:lumOff val="1013"/>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Overview of changes and why</a:t>
          </a:r>
        </a:p>
      </dsp:txBody>
      <dsp:txXfrm>
        <a:off x="26730" y="647102"/>
        <a:ext cx="6639288" cy="494099"/>
      </dsp:txXfrm>
    </dsp:sp>
    <dsp:sp modelId="{1D3A1AB8-5410-9D4F-8F5C-C6FD501DC4A1}">
      <dsp:nvSpPr>
        <dsp:cNvPr id="0" name=""/>
        <dsp:cNvSpPr/>
      </dsp:nvSpPr>
      <dsp:spPr>
        <a:xfrm>
          <a:off x="0" y="1237052"/>
          <a:ext cx="6692748" cy="547559"/>
        </a:xfrm>
        <a:prstGeom prst="roundRect">
          <a:avLst/>
        </a:prstGeom>
        <a:gradFill rotWithShape="0">
          <a:gsLst>
            <a:gs pos="0">
              <a:schemeClr val="accent5">
                <a:hueOff val="-1102852"/>
                <a:satOff val="-5923"/>
                <a:lumOff val="2026"/>
                <a:alphaOff val="0"/>
                <a:tint val="94000"/>
                <a:satMod val="105000"/>
                <a:lumMod val="102000"/>
              </a:schemeClr>
            </a:gs>
            <a:gs pos="100000">
              <a:schemeClr val="accent5">
                <a:hueOff val="-1102852"/>
                <a:satOff val="-5923"/>
                <a:lumOff val="2026"/>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Billing on Time</a:t>
          </a:r>
        </a:p>
      </dsp:txBody>
      <dsp:txXfrm>
        <a:off x="26730" y="1263782"/>
        <a:ext cx="6639288" cy="494099"/>
      </dsp:txXfrm>
    </dsp:sp>
    <dsp:sp modelId="{52C5ABF6-3D2B-C54F-86DC-EF2CC78725A2}">
      <dsp:nvSpPr>
        <dsp:cNvPr id="0" name=""/>
        <dsp:cNvSpPr/>
      </dsp:nvSpPr>
      <dsp:spPr>
        <a:xfrm>
          <a:off x="0" y="1853732"/>
          <a:ext cx="6692748" cy="547559"/>
        </a:xfrm>
        <a:prstGeom prst="roundRect">
          <a:avLst/>
        </a:prstGeom>
        <a:gradFill rotWithShape="0">
          <a:gsLst>
            <a:gs pos="0">
              <a:schemeClr val="accent5">
                <a:hueOff val="-1654278"/>
                <a:satOff val="-8885"/>
                <a:lumOff val="3039"/>
                <a:alphaOff val="0"/>
                <a:tint val="94000"/>
                <a:satMod val="105000"/>
                <a:lumMod val="102000"/>
              </a:schemeClr>
            </a:gs>
            <a:gs pos="100000">
              <a:schemeClr val="accent5">
                <a:hueOff val="-1654278"/>
                <a:satOff val="-8885"/>
                <a:lumOff val="303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Workflow changes</a:t>
          </a:r>
        </a:p>
      </dsp:txBody>
      <dsp:txXfrm>
        <a:off x="26730" y="1880462"/>
        <a:ext cx="6639288" cy="494099"/>
      </dsp:txXfrm>
    </dsp:sp>
    <dsp:sp modelId="{03FDB99A-CCE8-F443-8AA0-E406A2916915}">
      <dsp:nvSpPr>
        <dsp:cNvPr id="0" name=""/>
        <dsp:cNvSpPr/>
      </dsp:nvSpPr>
      <dsp:spPr>
        <a:xfrm>
          <a:off x="0" y="2470412"/>
          <a:ext cx="6692748" cy="547559"/>
        </a:xfrm>
        <a:prstGeom prst="roundRect">
          <a:avLst/>
        </a:prstGeom>
        <a:gradFill rotWithShape="0">
          <a:gsLst>
            <a:gs pos="0">
              <a:schemeClr val="accent5">
                <a:hueOff val="-2205704"/>
                <a:satOff val="-11847"/>
                <a:lumOff val="4052"/>
                <a:alphaOff val="0"/>
                <a:tint val="94000"/>
                <a:satMod val="105000"/>
                <a:lumMod val="102000"/>
              </a:schemeClr>
            </a:gs>
            <a:gs pos="100000">
              <a:schemeClr val="accent5">
                <a:hueOff val="-2205704"/>
                <a:satOff val="-11847"/>
                <a:lumOff val="4052"/>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Billing on Medical Decision Making </a:t>
          </a:r>
        </a:p>
      </dsp:txBody>
      <dsp:txXfrm>
        <a:off x="26730" y="2497142"/>
        <a:ext cx="6639288" cy="494099"/>
      </dsp:txXfrm>
    </dsp:sp>
    <dsp:sp modelId="{2DFBB577-9445-004C-95A9-F9219A536015}">
      <dsp:nvSpPr>
        <dsp:cNvPr id="0" name=""/>
        <dsp:cNvSpPr/>
      </dsp:nvSpPr>
      <dsp:spPr>
        <a:xfrm>
          <a:off x="0" y="3087092"/>
          <a:ext cx="6692748" cy="547559"/>
        </a:xfrm>
        <a:prstGeom prst="roundRect">
          <a:avLst/>
        </a:prstGeom>
        <a:gradFill rotWithShape="0">
          <a:gsLst>
            <a:gs pos="0">
              <a:schemeClr val="accent5">
                <a:hueOff val="-2757130"/>
                <a:satOff val="-14808"/>
                <a:lumOff val="5065"/>
                <a:alphaOff val="0"/>
                <a:tint val="94000"/>
                <a:satMod val="105000"/>
                <a:lumMod val="102000"/>
              </a:schemeClr>
            </a:gs>
            <a:gs pos="100000">
              <a:schemeClr val="accent5">
                <a:hueOff val="-2757130"/>
                <a:satOff val="-14808"/>
                <a:lumOff val="5065"/>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Examples</a:t>
          </a:r>
        </a:p>
      </dsp:txBody>
      <dsp:txXfrm>
        <a:off x="26730" y="3113822"/>
        <a:ext cx="6639288" cy="494099"/>
      </dsp:txXfrm>
    </dsp:sp>
    <dsp:sp modelId="{3AED225A-3B13-E840-9CFB-02431089CCF2}">
      <dsp:nvSpPr>
        <dsp:cNvPr id="0" name=""/>
        <dsp:cNvSpPr/>
      </dsp:nvSpPr>
      <dsp:spPr>
        <a:xfrm>
          <a:off x="0" y="3703772"/>
          <a:ext cx="6692748" cy="547559"/>
        </a:xfrm>
        <a:prstGeom prst="round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Q &amp; A </a:t>
          </a:r>
        </a:p>
      </dsp:txBody>
      <dsp:txXfrm>
        <a:off x="26730" y="3730502"/>
        <a:ext cx="6639288" cy="494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96652-25C1-7240-B388-75220B670990}">
      <dsp:nvSpPr>
        <dsp:cNvPr id="0" name=""/>
        <dsp:cNvSpPr/>
      </dsp:nvSpPr>
      <dsp:spPr>
        <a:xfrm>
          <a:off x="876932" y="22690"/>
          <a:ext cx="1079242" cy="107924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026FD7-4340-FD42-8106-1B76F6C5B6E2}">
      <dsp:nvSpPr>
        <dsp:cNvPr id="0" name=""/>
        <dsp:cNvSpPr/>
      </dsp:nvSpPr>
      <dsp:spPr>
        <a:xfrm>
          <a:off x="1103573" y="249331"/>
          <a:ext cx="625960" cy="625960"/>
        </a:xfrm>
        <a:prstGeom prst="rect">
          <a:avLst/>
        </a:prstGeom>
        <a:solidFill>
          <a:schemeClr val="accent5">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CC4056-AC5C-7A46-B43B-B970A84F0084}">
      <dsp:nvSpPr>
        <dsp:cNvPr id="0" name=""/>
        <dsp:cNvSpPr/>
      </dsp:nvSpPr>
      <dsp:spPr>
        <a:xfrm>
          <a:off x="2187441" y="22690"/>
          <a:ext cx="2543928" cy="1079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Decreased administrative burden of documentation/coding</a:t>
          </a:r>
        </a:p>
      </dsp:txBody>
      <dsp:txXfrm>
        <a:off x="2187441" y="22690"/>
        <a:ext cx="2543928" cy="1079242"/>
      </dsp:txXfrm>
    </dsp:sp>
    <dsp:sp modelId="{E10C5D2B-04B9-454E-8C3C-ECCF00D63CF4}">
      <dsp:nvSpPr>
        <dsp:cNvPr id="0" name=""/>
        <dsp:cNvSpPr/>
      </dsp:nvSpPr>
      <dsp:spPr>
        <a:xfrm>
          <a:off x="5174630" y="22690"/>
          <a:ext cx="1079242" cy="107924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EF9001-FBA1-1F44-81A9-DBFDB05DF7CE}">
      <dsp:nvSpPr>
        <dsp:cNvPr id="0" name=""/>
        <dsp:cNvSpPr/>
      </dsp:nvSpPr>
      <dsp:spPr>
        <a:xfrm>
          <a:off x="5401271" y="249331"/>
          <a:ext cx="625960" cy="625960"/>
        </a:xfrm>
        <a:prstGeom prst="rect">
          <a:avLst/>
        </a:prstGeom>
        <a:solidFill>
          <a:schemeClr val="accent5">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31ECA2-588A-3243-A3E2-C50C198F4E45}">
      <dsp:nvSpPr>
        <dsp:cNvPr id="0" name=""/>
        <dsp:cNvSpPr/>
      </dsp:nvSpPr>
      <dsp:spPr>
        <a:xfrm>
          <a:off x="6485138" y="22690"/>
          <a:ext cx="2543928" cy="1079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Decrease the need for audits through expanding definitions and guidelines</a:t>
          </a:r>
        </a:p>
      </dsp:txBody>
      <dsp:txXfrm>
        <a:off x="6485138" y="22690"/>
        <a:ext cx="2543928" cy="1079242"/>
      </dsp:txXfrm>
    </dsp:sp>
    <dsp:sp modelId="{6148816E-2B31-5045-8B2A-2DEEA77E676E}">
      <dsp:nvSpPr>
        <dsp:cNvPr id="0" name=""/>
        <dsp:cNvSpPr/>
      </dsp:nvSpPr>
      <dsp:spPr>
        <a:xfrm>
          <a:off x="876932" y="1553327"/>
          <a:ext cx="1079242" cy="107924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E8C140-5142-7C47-9F62-F292108076EA}">
      <dsp:nvSpPr>
        <dsp:cNvPr id="0" name=""/>
        <dsp:cNvSpPr/>
      </dsp:nvSpPr>
      <dsp:spPr>
        <a:xfrm>
          <a:off x="1103573" y="1779968"/>
          <a:ext cx="625960" cy="625960"/>
        </a:xfrm>
        <a:prstGeom prst="rect">
          <a:avLst/>
        </a:prstGeom>
        <a:solidFill>
          <a:schemeClr val="accent5">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1E4C9F-6129-5B4F-B37D-BD7A52ACC875}">
      <dsp:nvSpPr>
        <dsp:cNvPr id="0" name=""/>
        <dsp:cNvSpPr/>
      </dsp:nvSpPr>
      <dsp:spPr>
        <a:xfrm>
          <a:off x="2187441" y="1553327"/>
          <a:ext cx="2543928" cy="1079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Decrease unnecessary documentation not needed for patient care</a:t>
          </a:r>
        </a:p>
      </dsp:txBody>
      <dsp:txXfrm>
        <a:off x="2187441" y="1553327"/>
        <a:ext cx="2543928" cy="1079242"/>
      </dsp:txXfrm>
    </dsp:sp>
    <dsp:sp modelId="{2A4F0E8C-4F44-074B-8959-85728442556E}">
      <dsp:nvSpPr>
        <dsp:cNvPr id="0" name=""/>
        <dsp:cNvSpPr/>
      </dsp:nvSpPr>
      <dsp:spPr>
        <a:xfrm>
          <a:off x="5174630" y="1553327"/>
          <a:ext cx="1079242" cy="107924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12F48-B6A5-6646-A84D-400B2540B052}">
      <dsp:nvSpPr>
        <dsp:cNvPr id="0" name=""/>
        <dsp:cNvSpPr/>
      </dsp:nvSpPr>
      <dsp:spPr>
        <a:xfrm>
          <a:off x="5401271" y="1779968"/>
          <a:ext cx="625960" cy="625960"/>
        </a:xfrm>
        <a:prstGeom prst="rect">
          <a:avLst/>
        </a:prstGeom>
        <a:solidFill>
          <a:schemeClr val="accent5">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F8A534-C8B3-D54F-8E53-5CE5858FC940}">
      <dsp:nvSpPr>
        <dsp:cNvPr id="0" name=""/>
        <dsp:cNvSpPr/>
      </dsp:nvSpPr>
      <dsp:spPr>
        <a:xfrm>
          <a:off x="6485138" y="1553327"/>
          <a:ext cx="2543928" cy="1079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Ensures resource-based payment, no direct goal for payment redistribution between specialties</a:t>
          </a:r>
        </a:p>
      </dsp:txBody>
      <dsp:txXfrm>
        <a:off x="6485138" y="1553327"/>
        <a:ext cx="2543928" cy="10792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9">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713EFC-AC24-6E4E-9E83-B1299E6824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EED7596-93EF-CB4F-97F1-2FD31DC9377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76084C7-618A-364F-A202-B67B158CD779}" type="datetimeFigureOut">
              <a:rPr lang="en-US"/>
              <a:pPr>
                <a:defRPr/>
              </a:pPr>
              <a:t>12/16/2020</a:t>
            </a:fld>
            <a:endParaRPr lang="en-US"/>
          </a:p>
        </p:txBody>
      </p:sp>
      <p:sp>
        <p:nvSpPr>
          <p:cNvPr id="4" name="Slide Image Placeholder 3">
            <a:extLst>
              <a:ext uri="{FF2B5EF4-FFF2-40B4-BE49-F238E27FC236}">
                <a16:creationId xmlns:a16="http://schemas.microsoft.com/office/drawing/2014/main" id="{64A703E3-9AED-5B45-99FB-D62E541342B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08E536D-3BC2-A946-B82B-1ED7D3E18E4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942489A-D53E-8544-9F20-0391359E98B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0F081DE-AECD-C344-B28A-4C095C44B85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52792DA-FE78-4C41-A7CD-97FC2388C38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D792FC37-033D-C946-8D97-920700CC00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EA6D6D62-8E6C-8A42-9552-5745BD1EB2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1507" name="Slide Number Placeholder 3">
            <a:extLst>
              <a:ext uri="{FF2B5EF4-FFF2-40B4-BE49-F238E27FC236}">
                <a16:creationId xmlns:a16="http://schemas.microsoft.com/office/drawing/2014/main" id="{4A522AE2-0402-0C49-B121-1DD894C503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fontAlgn="base">
              <a:spcBef>
                <a:spcPct val="0"/>
              </a:spcBef>
              <a:spcAft>
                <a:spcPct val="0"/>
              </a:spcAft>
              <a:defRPr>
                <a:solidFill>
                  <a:schemeClr val="tx1"/>
                </a:solidFill>
                <a:latin typeface="Tw Cen MT" panose="020B0602020104020603" pitchFamily="34" charset="77"/>
              </a:defRPr>
            </a:lvl6pPr>
            <a:lvl7pPr marL="2971800" indent="-228600" defTabSz="457200" fontAlgn="base">
              <a:spcBef>
                <a:spcPct val="0"/>
              </a:spcBef>
              <a:spcAft>
                <a:spcPct val="0"/>
              </a:spcAft>
              <a:defRPr>
                <a:solidFill>
                  <a:schemeClr val="tx1"/>
                </a:solidFill>
                <a:latin typeface="Tw Cen MT" panose="020B0602020104020603" pitchFamily="34" charset="77"/>
              </a:defRPr>
            </a:lvl7pPr>
            <a:lvl8pPr marL="3429000" indent="-228600" defTabSz="457200" fontAlgn="base">
              <a:spcBef>
                <a:spcPct val="0"/>
              </a:spcBef>
              <a:spcAft>
                <a:spcPct val="0"/>
              </a:spcAft>
              <a:defRPr>
                <a:solidFill>
                  <a:schemeClr val="tx1"/>
                </a:solidFill>
                <a:latin typeface="Tw Cen MT" panose="020B0602020104020603" pitchFamily="34" charset="77"/>
              </a:defRPr>
            </a:lvl8pPr>
            <a:lvl9pPr marL="3886200" indent="-228600" defTabSz="457200" fontAlgn="base">
              <a:spcBef>
                <a:spcPct val="0"/>
              </a:spcBef>
              <a:spcAft>
                <a:spcPct val="0"/>
              </a:spcAft>
              <a:defRPr>
                <a:solidFill>
                  <a:schemeClr val="tx1"/>
                </a:solidFill>
                <a:latin typeface="Tw Cen MT" panose="020B0602020104020603" pitchFamily="34" charset="77"/>
              </a:defRPr>
            </a:lvl9pPr>
          </a:lstStyle>
          <a:p>
            <a:pPr fontAlgn="base">
              <a:spcBef>
                <a:spcPct val="0"/>
              </a:spcBef>
              <a:spcAft>
                <a:spcPct val="0"/>
              </a:spcAft>
            </a:pPr>
            <a:fld id="{546CF750-9010-1C47-ADE2-558EC26697AD}" type="slidenum">
              <a:rPr lang="en-US" altLang="en-US">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36F0D214-BFFB-BE43-8BE5-2328F9FF50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DF02A5B1-2887-2443-A970-921E1CC8A2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99XXX = 0.63</a:t>
            </a:r>
          </a:p>
        </p:txBody>
      </p:sp>
      <p:sp>
        <p:nvSpPr>
          <p:cNvPr id="47107" name="Slide Number Placeholder 3">
            <a:extLst>
              <a:ext uri="{FF2B5EF4-FFF2-40B4-BE49-F238E27FC236}">
                <a16:creationId xmlns:a16="http://schemas.microsoft.com/office/drawing/2014/main" id="{8056A5F4-2C75-CE43-988F-1EF3519D2E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fontAlgn="base">
              <a:spcBef>
                <a:spcPct val="0"/>
              </a:spcBef>
              <a:spcAft>
                <a:spcPct val="0"/>
              </a:spcAft>
              <a:defRPr>
                <a:solidFill>
                  <a:schemeClr val="tx1"/>
                </a:solidFill>
                <a:latin typeface="Tw Cen MT" panose="020B0602020104020603" pitchFamily="34" charset="77"/>
              </a:defRPr>
            </a:lvl6pPr>
            <a:lvl7pPr marL="2971800" indent="-228600" defTabSz="457200" fontAlgn="base">
              <a:spcBef>
                <a:spcPct val="0"/>
              </a:spcBef>
              <a:spcAft>
                <a:spcPct val="0"/>
              </a:spcAft>
              <a:defRPr>
                <a:solidFill>
                  <a:schemeClr val="tx1"/>
                </a:solidFill>
                <a:latin typeface="Tw Cen MT" panose="020B0602020104020603" pitchFamily="34" charset="77"/>
              </a:defRPr>
            </a:lvl7pPr>
            <a:lvl8pPr marL="3429000" indent="-228600" defTabSz="457200" fontAlgn="base">
              <a:spcBef>
                <a:spcPct val="0"/>
              </a:spcBef>
              <a:spcAft>
                <a:spcPct val="0"/>
              </a:spcAft>
              <a:defRPr>
                <a:solidFill>
                  <a:schemeClr val="tx1"/>
                </a:solidFill>
                <a:latin typeface="Tw Cen MT" panose="020B0602020104020603" pitchFamily="34" charset="77"/>
              </a:defRPr>
            </a:lvl8pPr>
            <a:lvl9pPr marL="3886200" indent="-228600" defTabSz="457200" fontAlgn="base">
              <a:spcBef>
                <a:spcPct val="0"/>
              </a:spcBef>
              <a:spcAft>
                <a:spcPct val="0"/>
              </a:spcAft>
              <a:defRPr>
                <a:solidFill>
                  <a:schemeClr val="tx1"/>
                </a:solidFill>
                <a:latin typeface="Tw Cen MT" panose="020B0602020104020603" pitchFamily="34" charset="77"/>
              </a:defRPr>
            </a:lvl9pPr>
          </a:lstStyle>
          <a:p>
            <a:pPr fontAlgn="base">
              <a:spcBef>
                <a:spcPct val="0"/>
              </a:spcBef>
              <a:spcAft>
                <a:spcPct val="0"/>
              </a:spcAft>
            </a:pPr>
            <a:fld id="{A19D0FD7-60DF-9549-9754-9357303E71CB}" type="slidenum">
              <a:rPr lang="en-US" altLang="en-US">
                <a:latin typeface="Calibri" panose="020F0502020204030204" pitchFamily="34" charset="0"/>
              </a:rPr>
              <a:pPr fontAlgn="base">
                <a:spcBef>
                  <a:spcPct val="0"/>
                </a:spcBef>
                <a:spcAft>
                  <a:spcPct val="0"/>
                </a:spcAft>
              </a:pPr>
              <a:t>34</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E5229092-E31C-5442-90F7-BE5348B40C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DEA4F921-9DDA-9843-A73A-485D1BC54F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Can’t overlap, can’t double dip. Example if nurse and provider see patient together, can’t count it together. </a:t>
            </a:r>
          </a:p>
          <a:p>
            <a:pPr>
              <a:spcBef>
                <a:spcPct val="0"/>
              </a:spcBef>
            </a:pPr>
            <a:endParaRPr lang="en-US" altLang="en-US"/>
          </a:p>
        </p:txBody>
      </p:sp>
      <p:sp>
        <p:nvSpPr>
          <p:cNvPr id="23555" name="Slide Number Placeholder 3">
            <a:extLst>
              <a:ext uri="{FF2B5EF4-FFF2-40B4-BE49-F238E27FC236}">
                <a16:creationId xmlns:a16="http://schemas.microsoft.com/office/drawing/2014/main" id="{9BB3C681-9F07-8C48-A645-1A2D026169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fontAlgn="base">
              <a:spcBef>
                <a:spcPct val="0"/>
              </a:spcBef>
              <a:spcAft>
                <a:spcPct val="0"/>
              </a:spcAft>
              <a:defRPr>
                <a:solidFill>
                  <a:schemeClr val="tx1"/>
                </a:solidFill>
                <a:latin typeface="Tw Cen MT" panose="020B0602020104020603" pitchFamily="34" charset="77"/>
              </a:defRPr>
            </a:lvl6pPr>
            <a:lvl7pPr marL="2971800" indent="-228600" defTabSz="457200" fontAlgn="base">
              <a:spcBef>
                <a:spcPct val="0"/>
              </a:spcBef>
              <a:spcAft>
                <a:spcPct val="0"/>
              </a:spcAft>
              <a:defRPr>
                <a:solidFill>
                  <a:schemeClr val="tx1"/>
                </a:solidFill>
                <a:latin typeface="Tw Cen MT" panose="020B0602020104020603" pitchFamily="34" charset="77"/>
              </a:defRPr>
            </a:lvl7pPr>
            <a:lvl8pPr marL="3429000" indent="-228600" defTabSz="457200" fontAlgn="base">
              <a:spcBef>
                <a:spcPct val="0"/>
              </a:spcBef>
              <a:spcAft>
                <a:spcPct val="0"/>
              </a:spcAft>
              <a:defRPr>
                <a:solidFill>
                  <a:schemeClr val="tx1"/>
                </a:solidFill>
                <a:latin typeface="Tw Cen MT" panose="020B0602020104020603" pitchFamily="34" charset="77"/>
              </a:defRPr>
            </a:lvl8pPr>
            <a:lvl9pPr marL="3886200" indent="-228600" defTabSz="457200" fontAlgn="base">
              <a:spcBef>
                <a:spcPct val="0"/>
              </a:spcBef>
              <a:spcAft>
                <a:spcPct val="0"/>
              </a:spcAft>
              <a:defRPr>
                <a:solidFill>
                  <a:schemeClr val="tx1"/>
                </a:solidFill>
                <a:latin typeface="Tw Cen MT" panose="020B0602020104020603" pitchFamily="34" charset="77"/>
              </a:defRPr>
            </a:lvl9pPr>
          </a:lstStyle>
          <a:p>
            <a:pPr fontAlgn="base">
              <a:spcBef>
                <a:spcPct val="0"/>
              </a:spcBef>
              <a:spcAft>
                <a:spcPct val="0"/>
              </a:spcAft>
            </a:pPr>
            <a:fld id="{B1AA89A0-E9B9-0341-B54E-E50104DE7A77}" type="slidenum">
              <a:rPr lang="en-US" altLang="en-US">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D9EF5997-0B45-204D-B3B8-DE3169A156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AEA88C6C-6BE9-054D-AB9E-BE606D9B8C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Prepare to see patient, obtain/ review MA/ Clinical staff history</a:t>
            </a:r>
          </a:p>
          <a:p>
            <a:pPr>
              <a:spcBef>
                <a:spcPct val="0"/>
              </a:spcBef>
            </a:pPr>
            <a:r>
              <a:rPr lang="en-US" altLang="en-US" dirty="0"/>
              <a:t>Perform Medically Necessary Exam/Eval</a:t>
            </a:r>
          </a:p>
          <a:p>
            <a:pPr>
              <a:spcBef>
                <a:spcPct val="0"/>
              </a:spcBef>
            </a:pPr>
            <a:r>
              <a:rPr lang="en-US" altLang="en-US" dirty="0"/>
              <a:t>Order Meds, Tests, Procedures</a:t>
            </a:r>
          </a:p>
          <a:p>
            <a:pPr>
              <a:spcBef>
                <a:spcPct val="0"/>
              </a:spcBef>
            </a:pPr>
            <a:r>
              <a:rPr lang="en-US" altLang="en-US" dirty="0"/>
              <a:t>Documentation in the EHR </a:t>
            </a:r>
          </a:p>
          <a:p>
            <a:pPr>
              <a:spcBef>
                <a:spcPct val="0"/>
              </a:spcBef>
            </a:pPr>
            <a:r>
              <a:rPr lang="en-US" altLang="en-US" dirty="0"/>
              <a:t>Independent interpretation of results</a:t>
            </a:r>
          </a:p>
          <a:p>
            <a:pPr>
              <a:spcBef>
                <a:spcPct val="0"/>
              </a:spcBef>
            </a:pPr>
            <a:endParaRPr lang="en-US" altLang="en-US" dirty="0"/>
          </a:p>
        </p:txBody>
      </p:sp>
      <p:sp>
        <p:nvSpPr>
          <p:cNvPr id="25603" name="Slide Number Placeholder 3">
            <a:extLst>
              <a:ext uri="{FF2B5EF4-FFF2-40B4-BE49-F238E27FC236}">
                <a16:creationId xmlns:a16="http://schemas.microsoft.com/office/drawing/2014/main" id="{894A71CF-639B-BF4C-86AA-CFE8D720C6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fontAlgn="base">
              <a:spcBef>
                <a:spcPct val="0"/>
              </a:spcBef>
              <a:spcAft>
                <a:spcPct val="0"/>
              </a:spcAft>
              <a:defRPr>
                <a:solidFill>
                  <a:schemeClr val="tx1"/>
                </a:solidFill>
                <a:latin typeface="Tw Cen MT" panose="020B0602020104020603" pitchFamily="34" charset="77"/>
              </a:defRPr>
            </a:lvl6pPr>
            <a:lvl7pPr marL="2971800" indent="-228600" defTabSz="457200" fontAlgn="base">
              <a:spcBef>
                <a:spcPct val="0"/>
              </a:spcBef>
              <a:spcAft>
                <a:spcPct val="0"/>
              </a:spcAft>
              <a:defRPr>
                <a:solidFill>
                  <a:schemeClr val="tx1"/>
                </a:solidFill>
                <a:latin typeface="Tw Cen MT" panose="020B0602020104020603" pitchFamily="34" charset="77"/>
              </a:defRPr>
            </a:lvl7pPr>
            <a:lvl8pPr marL="3429000" indent="-228600" defTabSz="457200" fontAlgn="base">
              <a:spcBef>
                <a:spcPct val="0"/>
              </a:spcBef>
              <a:spcAft>
                <a:spcPct val="0"/>
              </a:spcAft>
              <a:defRPr>
                <a:solidFill>
                  <a:schemeClr val="tx1"/>
                </a:solidFill>
                <a:latin typeface="Tw Cen MT" panose="020B0602020104020603" pitchFamily="34" charset="77"/>
              </a:defRPr>
            </a:lvl8pPr>
            <a:lvl9pPr marL="3886200" indent="-228600" defTabSz="457200" fontAlgn="base">
              <a:spcBef>
                <a:spcPct val="0"/>
              </a:spcBef>
              <a:spcAft>
                <a:spcPct val="0"/>
              </a:spcAft>
              <a:defRPr>
                <a:solidFill>
                  <a:schemeClr val="tx1"/>
                </a:solidFill>
                <a:latin typeface="Tw Cen MT" panose="020B0602020104020603" pitchFamily="34" charset="77"/>
              </a:defRPr>
            </a:lvl9pPr>
          </a:lstStyle>
          <a:p>
            <a:pPr fontAlgn="base">
              <a:spcBef>
                <a:spcPct val="0"/>
              </a:spcBef>
              <a:spcAft>
                <a:spcPct val="0"/>
              </a:spcAft>
            </a:pPr>
            <a:fld id="{7B0F6831-CE00-D04C-BB4E-4137B372F2FC}" type="slidenum">
              <a:rPr lang="en-US" altLang="en-US">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B1049D9A-6379-9548-90B2-3F27B94ADC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4469C50D-E751-DE4F-AF73-287DF316A5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7651" name="Slide Number Placeholder 3">
            <a:extLst>
              <a:ext uri="{FF2B5EF4-FFF2-40B4-BE49-F238E27FC236}">
                <a16:creationId xmlns:a16="http://schemas.microsoft.com/office/drawing/2014/main" id="{AAE0B3D5-2995-264E-B299-988C3E94C3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fontAlgn="base">
              <a:spcBef>
                <a:spcPct val="0"/>
              </a:spcBef>
              <a:spcAft>
                <a:spcPct val="0"/>
              </a:spcAft>
              <a:defRPr>
                <a:solidFill>
                  <a:schemeClr val="tx1"/>
                </a:solidFill>
                <a:latin typeface="Tw Cen MT" panose="020B0602020104020603" pitchFamily="34" charset="77"/>
              </a:defRPr>
            </a:lvl6pPr>
            <a:lvl7pPr marL="2971800" indent="-228600" defTabSz="457200" fontAlgn="base">
              <a:spcBef>
                <a:spcPct val="0"/>
              </a:spcBef>
              <a:spcAft>
                <a:spcPct val="0"/>
              </a:spcAft>
              <a:defRPr>
                <a:solidFill>
                  <a:schemeClr val="tx1"/>
                </a:solidFill>
                <a:latin typeface="Tw Cen MT" panose="020B0602020104020603" pitchFamily="34" charset="77"/>
              </a:defRPr>
            </a:lvl7pPr>
            <a:lvl8pPr marL="3429000" indent="-228600" defTabSz="457200" fontAlgn="base">
              <a:spcBef>
                <a:spcPct val="0"/>
              </a:spcBef>
              <a:spcAft>
                <a:spcPct val="0"/>
              </a:spcAft>
              <a:defRPr>
                <a:solidFill>
                  <a:schemeClr val="tx1"/>
                </a:solidFill>
                <a:latin typeface="Tw Cen MT" panose="020B0602020104020603" pitchFamily="34" charset="77"/>
              </a:defRPr>
            </a:lvl8pPr>
            <a:lvl9pPr marL="3886200" indent="-228600" defTabSz="457200" fontAlgn="base">
              <a:spcBef>
                <a:spcPct val="0"/>
              </a:spcBef>
              <a:spcAft>
                <a:spcPct val="0"/>
              </a:spcAft>
              <a:defRPr>
                <a:solidFill>
                  <a:schemeClr val="tx1"/>
                </a:solidFill>
                <a:latin typeface="Tw Cen MT" panose="020B0602020104020603" pitchFamily="34" charset="77"/>
              </a:defRPr>
            </a:lvl9pPr>
          </a:lstStyle>
          <a:p>
            <a:pPr fontAlgn="base">
              <a:spcBef>
                <a:spcPct val="0"/>
              </a:spcBef>
              <a:spcAft>
                <a:spcPct val="0"/>
              </a:spcAft>
            </a:pPr>
            <a:fld id="{3891CC44-4298-5743-ADEF-0ADFC92F2940}" type="slidenum">
              <a:rPr lang="en-US" altLang="en-US">
                <a:latin typeface="Calibri" panose="020F0502020204030204" pitchFamily="34" charset="0"/>
              </a:rPr>
              <a:pPr fontAlgn="base">
                <a:spcBef>
                  <a:spcPct val="0"/>
                </a:spcBef>
                <a:spcAft>
                  <a:spcPct val="0"/>
                </a:spcAft>
              </a:pPr>
              <a:t>13</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1F8BB378-C2BA-D04F-B75A-5AA951C8BD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0F9CA60-3CCF-8745-A4A2-F89F9EEDAD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To be clarified in the future, not as important but available possibly in the future</a:t>
            </a:r>
          </a:p>
        </p:txBody>
      </p:sp>
      <p:sp>
        <p:nvSpPr>
          <p:cNvPr id="31747" name="Slide Number Placeholder 3">
            <a:extLst>
              <a:ext uri="{FF2B5EF4-FFF2-40B4-BE49-F238E27FC236}">
                <a16:creationId xmlns:a16="http://schemas.microsoft.com/office/drawing/2014/main" id="{997731C2-3F46-DD4A-922D-2E521DC8DB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fontAlgn="base">
              <a:spcBef>
                <a:spcPct val="0"/>
              </a:spcBef>
              <a:spcAft>
                <a:spcPct val="0"/>
              </a:spcAft>
              <a:defRPr>
                <a:solidFill>
                  <a:schemeClr val="tx1"/>
                </a:solidFill>
                <a:latin typeface="Tw Cen MT" panose="020B0602020104020603" pitchFamily="34" charset="77"/>
              </a:defRPr>
            </a:lvl6pPr>
            <a:lvl7pPr marL="2971800" indent="-228600" defTabSz="457200" fontAlgn="base">
              <a:spcBef>
                <a:spcPct val="0"/>
              </a:spcBef>
              <a:spcAft>
                <a:spcPct val="0"/>
              </a:spcAft>
              <a:defRPr>
                <a:solidFill>
                  <a:schemeClr val="tx1"/>
                </a:solidFill>
                <a:latin typeface="Tw Cen MT" panose="020B0602020104020603" pitchFamily="34" charset="77"/>
              </a:defRPr>
            </a:lvl7pPr>
            <a:lvl8pPr marL="3429000" indent="-228600" defTabSz="457200" fontAlgn="base">
              <a:spcBef>
                <a:spcPct val="0"/>
              </a:spcBef>
              <a:spcAft>
                <a:spcPct val="0"/>
              </a:spcAft>
              <a:defRPr>
                <a:solidFill>
                  <a:schemeClr val="tx1"/>
                </a:solidFill>
                <a:latin typeface="Tw Cen MT" panose="020B0602020104020603" pitchFamily="34" charset="77"/>
              </a:defRPr>
            </a:lvl8pPr>
            <a:lvl9pPr marL="3886200" indent="-228600" defTabSz="457200" fontAlgn="base">
              <a:spcBef>
                <a:spcPct val="0"/>
              </a:spcBef>
              <a:spcAft>
                <a:spcPct val="0"/>
              </a:spcAft>
              <a:defRPr>
                <a:solidFill>
                  <a:schemeClr val="tx1"/>
                </a:solidFill>
                <a:latin typeface="Tw Cen MT" panose="020B0602020104020603" pitchFamily="34" charset="77"/>
              </a:defRPr>
            </a:lvl9pPr>
          </a:lstStyle>
          <a:p>
            <a:pPr fontAlgn="base">
              <a:spcBef>
                <a:spcPct val="0"/>
              </a:spcBef>
              <a:spcAft>
                <a:spcPct val="0"/>
              </a:spcAft>
            </a:pPr>
            <a:fld id="{FD3EE9A0-1279-C34D-8180-247EE8C7BF06}" type="slidenum">
              <a:rPr lang="en-US" altLang="en-US">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2A0BBBFB-C73F-DA42-87FE-280F89EF72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C32928D3-1E92-C945-BAC5-52F9FF0BB9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3795" name="Slide Number Placeholder 3">
            <a:extLst>
              <a:ext uri="{FF2B5EF4-FFF2-40B4-BE49-F238E27FC236}">
                <a16:creationId xmlns:a16="http://schemas.microsoft.com/office/drawing/2014/main" id="{87AC5F82-65C7-A343-9A86-45AE9CE646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fontAlgn="base">
              <a:spcBef>
                <a:spcPct val="0"/>
              </a:spcBef>
              <a:spcAft>
                <a:spcPct val="0"/>
              </a:spcAft>
              <a:defRPr>
                <a:solidFill>
                  <a:schemeClr val="tx1"/>
                </a:solidFill>
                <a:latin typeface="Tw Cen MT" panose="020B0602020104020603" pitchFamily="34" charset="77"/>
              </a:defRPr>
            </a:lvl6pPr>
            <a:lvl7pPr marL="2971800" indent="-228600" defTabSz="457200" fontAlgn="base">
              <a:spcBef>
                <a:spcPct val="0"/>
              </a:spcBef>
              <a:spcAft>
                <a:spcPct val="0"/>
              </a:spcAft>
              <a:defRPr>
                <a:solidFill>
                  <a:schemeClr val="tx1"/>
                </a:solidFill>
                <a:latin typeface="Tw Cen MT" panose="020B0602020104020603" pitchFamily="34" charset="77"/>
              </a:defRPr>
            </a:lvl7pPr>
            <a:lvl8pPr marL="3429000" indent="-228600" defTabSz="457200" fontAlgn="base">
              <a:spcBef>
                <a:spcPct val="0"/>
              </a:spcBef>
              <a:spcAft>
                <a:spcPct val="0"/>
              </a:spcAft>
              <a:defRPr>
                <a:solidFill>
                  <a:schemeClr val="tx1"/>
                </a:solidFill>
                <a:latin typeface="Tw Cen MT" panose="020B0602020104020603" pitchFamily="34" charset="77"/>
              </a:defRPr>
            </a:lvl8pPr>
            <a:lvl9pPr marL="3886200" indent="-228600" defTabSz="457200" fontAlgn="base">
              <a:spcBef>
                <a:spcPct val="0"/>
              </a:spcBef>
              <a:spcAft>
                <a:spcPct val="0"/>
              </a:spcAft>
              <a:defRPr>
                <a:solidFill>
                  <a:schemeClr val="tx1"/>
                </a:solidFill>
                <a:latin typeface="Tw Cen MT" panose="020B0602020104020603" pitchFamily="34" charset="77"/>
              </a:defRPr>
            </a:lvl9pPr>
          </a:lstStyle>
          <a:p>
            <a:pPr fontAlgn="base">
              <a:spcBef>
                <a:spcPct val="0"/>
              </a:spcBef>
              <a:spcAft>
                <a:spcPct val="0"/>
              </a:spcAft>
            </a:pPr>
            <a:fld id="{ED1B99BB-8F45-0745-837D-76597CFAF580}" type="slidenum">
              <a:rPr lang="en-US" altLang="en-US">
                <a:latin typeface="Calibri" panose="020F0502020204030204" pitchFamily="34" charset="0"/>
              </a:rPr>
              <a:pPr fontAlgn="base">
                <a:spcBef>
                  <a:spcPct val="0"/>
                </a:spcBef>
                <a:spcAft>
                  <a:spcPct val="0"/>
                </a:spcAft>
              </a:pPr>
              <a:t>17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C4E9760D-1A41-FE4D-8BAD-CF36606722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1FCF5316-A067-F44D-9EFD-9AB5EC641F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6867" name="Slide Number Placeholder 3">
            <a:extLst>
              <a:ext uri="{FF2B5EF4-FFF2-40B4-BE49-F238E27FC236}">
                <a16:creationId xmlns:a16="http://schemas.microsoft.com/office/drawing/2014/main" id="{3F69EA6C-3746-754D-9B62-718E67870B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fontAlgn="base">
              <a:spcBef>
                <a:spcPct val="0"/>
              </a:spcBef>
              <a:spcAft>
                <a:spcPct val="0"/>
              </a:spcAft>
              <a:defRPr>
                <a:solidFill>
                  <a:schemeClr val="tx1"/>
                </a:solidFill>
                <a:latin typeface="Tw Cen MT" panose="020B0602020104020603" pitchFamily="34" charset="77"/>
              </a:defRPr>
            </a:lvl6pPr>
            <a:lvl7pPr marL="2971800" indent="-228600" defTabSz="457200" fontAlgn="base">
              <a:spcBef>
                <a:spcPct val="0"/>
              </a:spcBef>
              <a:spcAft>
                <a:spcPct val="0"/>
              </a:spcAft>
              <a:defRPr>
                <a:solidFill>
                  <a:schemeClr val="tx1"/>
                </a:solidFill>
                <a:latin typeface="Tw Cen MT" panose="020B0602020104020603" pitchFamily="34" charset="77"/>
              </a:defRPr>
            </a:lvl7pPr>
            <a:lvl8pPr marL="3429000" indent="-228600" defTabSz="457200" fontAlgn="base">
              <a:spcBef>
                <a:spcPct val="0"/>
              </a:spcBef>
              <a:spcAft>
                <a:spcPct val="0"/>
              </a:spcAft>
              <a:defRPr>
                <a:solidFill>
                  <a:schemeClr val="tx1"/>
                </a:solidFill>
                <a:latin typeface="Tw Cen MT" panose="020B0602020104020603" pitchFamily="34" charset="77"/>
              </a:defRPr>
            </a:lvl8pPr>
            <a:lvl9pPr marL="3886200" indent="-228600" defTabSz="457200" fontAlgn="base">
              <a:spcBef>
                <a:spcPct val="0"/>
              </a:spcBef>
              <a:spcAft>
                <a:spcPct val="0"/>
              </a:spcAft>
              <a:defRPr>
                <a:solidFill>
                  <a:schemeClr val="tx1"/>
                </a:solidFill>
                <a:latin typeface="Tw Cen MT" panose="020B0602020104020603" pitchFamily="34" charset="77"/>
              </a:defRPr>
            </a:lvl9pPr>
          </a:lstStyle>
          <a:p>
            <a:pPr fontAlgn="base">
              <a:spcBef>
                <a:spcPct val="0"/>
              </a:spcBef>
              <a:spcAft>
                <a:spcPct val="0"/>
              </a:spcAft>
            </a:pPr>
            <a:fld id="{2F5FAD24-F16F-094B-9E90-C38214DE06DB}" type="slidenum">
              <a:rPr lang="en-US" altLang="en-US">
                <a:latin typeface="Calibri" panose="020F0502020204030204" pitchFamily="34" charset="0"/>
              </a:rPr>
              <a:pPr fontAlgn="base">
                <a:spcBef>
                  <a:spcPct val="0"/>
                </a:spcBef>
                <a:spcAft>
                  <a:spcPct val="0"/>
                </a:spcAft>
              </a:pPr>
              <a:t>21</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7254CD2C-2677-0E4A-A09D-882AF89F7B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D0406DCA-30E7-A249-9032-3BF8A4A7C4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From AMA presentation CPT E/M Office Visit Changes: Using medical decision making to document an office visit</a:t>
            </a:r>
          </a:p>
        </p:txBody>
      </p:sp>
      <p:sp>
        <p:nvSpPr>
          <p:cNvPr id="39939" name="Slide Number Placeholder 3">
            <a:extLst>
              <a:ext uri="{FF2B5EF4-FFF2-40B4-BE49-F238E27FC236}">
                <a16:creationId xmlns:a16="http://schemas.microsoft.com/office/drawing/2014/main" id="{6D191551-1BCA-CD40-A2A8-CFEBA80A3B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fontAlgn="base">
              <a:spcBef>
                <a:spcPct val="0"/>
              </a:spcBef>
              <a:spcAft>
                <a:spcPct val="0"/>
              </a:spcAft>
              <a:defRPr>
                <a:solidFill>
                  <a:schemeClr val="tx1"/>
                </a:solidFill>
                <a:latin typeface="Tw Cen MT" panose="020B0602020104020603" pitchFamily="34" charset="77"/>
              </a:defRPr>
            </a:lvl6pPr>
            <a:lvl7pPr marL="2971800" indent="-228600" defTabSz="457200" fontAlgn="base">
              <a:spcBef>
                <a:spcPct val="0"/>
              </a:spcBef>
              <a:spcAft>
                <a:spcPct val="0"/>
              </a:spcAft>
              <a:defRPr>
                <a:solidFill>
                  <a:schemeClr val="tx1"/>
                </a:solidFill>
                <a:latin typeface="Tw Cen MT" panose="020B0602020104020603" pitchFamily="34" charset="77"/>
              </a:defRPr>
            </a:lvl7pPr>
            <a:lvl8pPr marL="3429000" indent="-228600" defTabSz="457200" fontAlgn="base">
              <a:spcBef>
                <a:spcPct val="0"/>
              </a:spcBef>
              <a:spcAft>
                <a:spcPct val="0"/>
              </a:spcAft>
              <a:defRPr>
                <a:solidFill>
                  <a:schemeClr val="tx1"/>
                </a:solidFill>
                <a:latin typeface="Tw Cen MT" panose="020B0602020104020603" pitchFamily="34" charset="77"/>
              </a:defRPr>
            </a:lvl8pPr>
            <a:lvl9pPr marL="3886200" indent="-228600" defTabSz="457200" fontAlgn="base">
              <a:spcBef>
                <a:spcPct val="0"/>
              </a:spcBef>
              <a:spcAft>
                <a:spcPct val="0"/>
              </a:spcAft>
              <a:defRPr>
                <a:solidFill>
                  <a:schemeClr val="tx1"/>
                </a:solidFill>
                <a:latin typeface="Tw Cen MT" panose="020B0602020104020603" pitchFamily="34" charset="77"/>
              </a:defRPr>
            </a:lvl9pPr>
          </a:lstStyle>
          <a:p>
            <a:pPr fontAlgn="base">
              <a:spcBef>
                <a:spcPct val="0"/>
              </a:spcBef>
              <a:spcAft>
                <a:spcPct val="0"/>
              </a:spcAft>
            </a:pPr>
            <a:fld id="{ED4C3DC6-E26C-1A41-8985-40EDEA66E236}" type="slidenum">
              <a:rPr lang="en-US" altLang="en-US">
                <a:latin typeface="Calibri" panose="020F0502020204030204" pitchFamily="34" charset="0"/>
              </a:rPr>
              <a:pPr fontAlgn="base">
                <a:spcBef>
                  <a:spcPct val="0"/>
                </a:spcBef>
                <a:spcAft>
                  <a:spcPct val="0"/>
                </a:spcAft>
              </a:pPr>
              <a:t>24</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25AE245A-D78B-D248-BF1E-D0F3E15E95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CC45D723-7F86-9C4D-BC3C-68142E2A80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Save for later? </a:t>
            </a:r>
          </a:p>
        </p:txBody>
      </p:sp>
      <p:sp>
        <p:nvSpPr>
          <p:cNvPr id="44035" name="Slide Number Placeholder 3">
            <a:extLst>
              <a:ext uri="{FF2B5EF4-FFF2-40B4-BE49-F238E27FC236}">
                <a16:creationId xmlns:a16="http://schemas.microsoft.com/office/drawing/2014/main" id="{E993A4E1-A754-BB45-A2B5-5396128897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fontAlgn="base">
              <a:spcBef>
                <a:spcPct val="0"/>
              </a:spcBef>
              <a:spcAft>
                <a:spcPct val="0"/>
              </a:spcAft>
              <a:defRPr>
                <a:solidFill>
                  <a:schemeClr val="tx1"/>
                </a:solidFill>
                <a:latin typeface="Tw Cen MT" panose="020B0602020104020603" pitchFamily="34" charset="77"/>
              </a:defRPr>
            </a:lvl6pPr>
            <a:lvl7pPr marL="2971800" indent="-228600" defTabSz="457200" fontAlgn="base">
              <a:spcBef>
                <a:spcPct val="0"/>
              </a:spcBef>
              <a:spcAft>
                <a:spcPct val="0"/>
              </a:spcAft>
              <a:defRPr>
                <a:solidFill>
                  <a:schemeClr val="tx1"/>
                </a:solidFill>
                <a:latin typeface="Tw Cen MT" panose="020B0602020104020603" pitchFamily="34" charset="77"/>
              </a:defRPr>
            </a:lvl7pPr>
            <a:lvl8pPr marL="3429000" indent="-228600" defTabSz="457200" fontAlgn="base">
              <a:spcBef>
                <a:spcPct val="0"/>
              </a:spcBef>
              <a:spcAft>
                <a:spcPct val="0"/>
              </a:spcAft>
              <a:defRPr>
                <a:solidFill>
                  <a:schemeClr val="tx1"/>
                </a:solidFill>
                <a:latin typeface="Tw Cen MT" panose="020B0602020104020603" pitchFamily="34" charset="77"/>
              </a:defRPr>
            </a:lvl8pPr>
            <a:lvl9pPr marL="3886200" indent="-228600" defTabSz="457200" fontAlgn="base">
              <a:spcBef>
                <a:spcPct val="0"/>
              </a:spcBef>
              <a:spcAft>
                <a:spcPct val="0"/>
              </a:spcAft>
              <a:defRPr>
                <a:solidFill>
                  <a:schemeClr val="tx1"/>
                </a:solidFill>
                <a:latin typeface="Tw Cen MT" panose="020B0602020104020603" pitchFamily="34" charset="77"/>
              </a:defRPr>
            </a:lvl9pPr>
          </a:lstStyle>
          <a:p>
            <a:pPr fontAlgn="base">
              <a:spcBef>
                <a:spcPct val="0"/>
              </a:spcBef>
              <a:spcAft>
                <a:spcPct val="0"/>
              </a:spcAft>
            </a:pPr>
            <a:fld id="{A1BB77B5-3F9D-AB4F-AE9D-1EB4208ED185}" type="slidenum">
              <a:rPr lang="en-US" altLang="en-US">
                <a:latin typeface="Calibri" panose="020F0502020204030204" pitchFamily="34" charset="0"/>
              </a:rPr>
              <a:pPr fontAlgn="base">
                <a:spcBef>
                  <a:spcPct val="0"/>
                </a:spcBef>
                <a:spcAft>
                  <a:spcPct val="0"/>
                </a:spcAft>
              </a:pPr>
              <a:t>29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ROBO-FS\QuickDrops\JB\PPTX NG\Droplets\LightingOverlay.png">
            <a:extLst>
              <a:ext uri="{FF2B5EF4-FFF2-40B4-BE49-F238E27FC236}">
                <a16:creationId xmlns:a16="http://schemas.microsoft.com/office/drawing/2014/main" id="{0D10F4E1-B4F2-E141-979D-969EC8E95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FC07A249-F011-2C4A-954A-D39D769572E0}"/>
              </a:ext>
            </a:extLst>
          </p:cNvPr>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 name="Rectangle 5">
              <a:extLst>
                <a:ext uri="{FF2B5EF4-FFF2-40B4-BE49-F238E27FC236}">
                  <a16:creationId xmlns:a16="http://schemas.microsoft.com/office/drawing/2014/main" id="{F10AFE70-B345-5041-A13E-D0D783FAC69F}"/>
                </a:ext>
              </a:extLst>
            </p:cNvPr>
            <p:cNvSpPr>
              <a:spLocks noChangeArrowheads="1"/>
            </p:cNvSpPr>
            <p:nvPr/>
          </p:nvSpPr>
          <p:spPr bwMode="auto">
            <a:xfrm>
              <a:off x="1209675" y="4763"/>
              <a:ext cx="23813" cy="2181225"/>
            </a:xfrm>
            <a:prstGeom prst="rect">
              <a:avLst/>
            </a:prstGeom>
            <a:grpFill/>
            <a:ln>
              <a:noFill/>
            </a:ln>
          </p:spPr>
        </p:sp>
        <p:sp>
          <p:nvSpPr>
            <p:cNvPr id="7" name="Freeform 6">
              <a:extLst>
                <a:ext uri="{FF2B5EF4-FFF2-40B4-BE49-F238E27FC236}">
                  <a16:creationId xmlns:a16="http://schemas.microsoft.com/office/drawing/2014/main" id="{DD590A24-DCB6-4643-A486-9EDE89D5E72D}"/>
                </a:ext>
              </a:extLst>
            </p:cNvPr>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8" name="Freeform 7">
              <a:extLst>
                <a:ext uri="{FF2B5EF4-FFF2-40B4-BE49-F238E27FC236}">
                  <a16:creationId xmlns:a16="http://schemas.microsoft.com/office/drawing/2014/main" id="{39944DCF-D974-A346-A228-46E79D0A323B}"/>
                </a:ext>
              </a:extLst>
            </p:cNvPr>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9" name="Rectangle 8">
              <a:extLst>
                <a:ext uri="{FF2B5EF4-FFF2-40B4-BE49-F238E27FC236}">
                  <a16:creationId xmlns:a16="http://schemas.microsoft.com/office/drawing/2014/main" id="{B24D747A-AA5D-7841-80BD-C634D90AC344}"/>
                </a:ext>
              </a:extLst>
            </p:cNvPr>
            <p:cNvSpPr>
              <a:spLocks noChangeArrowheads="1"/>
            </p:cNvSpPr>
            <p:nvPr/>
          </p:nvSpPr>
          <p:spPr bwMode="auto">
            <a:xfrm>
              <a:off x="414338" y="9525"/>
              <a:ext cx="28575" cy="4481513"/>
            </a:xfrm>
            <a:prstGeom prst="rect">
              <a:avLst/>
            </a:prstGeom>
            <a:grpFill/>
            <a:ln>
              <a:noFill/>
            </a:ln>
          </p:spPr>
        </p:sp>
        <p:sp>
          <p:nvSpPr>
            <p:cNvPr id="10" name="Freeform 9">
              <a:extLst>
                <a:ext uri="{FF2B5EF4-FFF2-40B4-BE49-F238E27FC236}">
                  <a16:creationId xmlns:a16="http://schemas.microsoft.com/office/drawing/2014/main" id="{652704D3-FCEC-714D-93B0-BDD052B95C61}"/>
                </a:ext>
              </a:extLst>
            </p:cNvPr>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1" name="Freeform 10">
              <a:extLst>
                <a:ext uri="{FF2B5EF4-FFF2-40B4-BE49-F238E27FC236}">
                  <a16:creationId xmlns:a16="http://schemas.microsoft.com/office/drawing/2014/main" id="{780551BC-C5BB-DF4D-A68B-5836A1D3F797}"/>
                </a:ext>
              </a:extLst>
            </p:cNvPr>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12" name="Freeform 11">
              <a:extLst>
                <a:ext uri="{FF2B5EF4-FFF2-40B4-BE49-F238E27FC236}">
                  <a16:creationId xmlns:a16="http://schemas.microsoft.com/office/drawing/2014/main" id="{AE1385FF-92B3-944D-99A7-7A68E1F15A65}"/>
                </a:ext>
              </a:extLst>
            </p:cNvPr>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13" name="Freeform 12">
              <a:extLst>
                <a:ext uri="{FF2B5EF4-FFF2-40B4-BE49-F238E27FC236}">
                  <a16:creationId xmlns:a16="http://schemas.microsoft.com/office/drawing/2014/main" id="{A01AE203-DB1F-FF44-B47D-4AE14952FF13}"/>
                </a:ext>
              </a:extLst>
            </p:cNvPr>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 name="Freeform 13">
              <a:extLst>
                <a:ext uri="{FF2B5EF4-FFF2-40B4-BE49-F238E27FC236}">
                  <a16:creationId xmlns:a16="http://schemas.microsoft.com/office/drawing/2014/main" id="{B1A5AF8C-4A03-B943-AD7B-55AA8653E572}"/>
                </a:ext>
              </a:extLst>
            </p:cNvPr>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15" name="Freeform 14">
              <a:extLst>
                <a:ext uri="{FF2B5EF4-FFF2-40B4-BE49-F238E27FC236}">
                  <a16:creationId xmlns:a16="http://schemas.microsoft.com/office/drawing/2014/main" id="{63F632D5-D650-2C47-AE87-4DA45C0E592B}"/>
                </a:ext>
              </a:extLst>
            </p:cNvPr>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6" name="Freeform 15">
              <a:extLst>
                <a:ext uri="{FF2B5EF4-FFF2-40B4-BE49-F238E27FC236}">
                  <a16:creationId xmlns:a16="http://schemas.microsoft.com/office/drawing/2014/main" id="{07CAE2E7-61C3-FC42-8D24-75DDA25D3D0C}"/>
                </a:ext>
              </a:extLst>
            </p:cNvPr>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 name="Freeform 16">
              <a:extLst>
                <a:ext uri="{FF2B5EF4-FFF2-40B4-BE49-F238E27FC236}">
                  <a16:creationId xmlns:a16="http://schemas.microsoft.com/office/drawing/2014/main" id="{3914E6E6-CC39-A940-9C96-1BE6765CECCE}"/>
                </a:ext>
              </a:extLst>
            </p:cNvPr>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 name="Freeform 17">
              <a:extLst>
                <a:ext uri="{FF2B5EF4-FFF2-40B4-BE49-F238E27FC236}">
                  <a16:creationId xmlns:a16="http://schemas.microsoft.com/office/drawing/2014/main" id="{68E12A8E-4209-EE44-A7C0-C2FEBA40BB48}"/>
                </a:ext>
              </a:extLst>
            </p:cNvPr>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19" name="Freeform 18">
              <a:extLst>
                <a:ext uri="{FF2B5EF4-FFF2-40B4-BE49-F238E27FC236}">
                  <a16:creationId xmlns:a16="http://schemas.microsoft.com/office/drawing/2014/main" id="{C6B49877-601A-1940-9E7A-316429C47312}"/>
                </a:ext>
              </a:extLst>
            </p:cNvPr>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0" name="Freeform 19">
              <a:extLst>
                <a:ext uri="{FF2B5EF4-FFF2-40B4-BE49-F238E27FC236}">
                  <a16:creationId xmlns:a16="http://schemas.microsoft.com/office/drawing/2014/main" id="{C048B72A-94F6-8D4B-9CEA-A9BE21AA6146}"/>
                </a:ext>
              </a:extLst>
            </p:cNvPr>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21" name="Freeform 20">
              <a:extLst>
                <a:ext uri="{FF2B5EF4-FFF2-40B4-BE49-F238E27FC236}">
                  <a16:creationId xmlns:a16="http://schemas.microsoft.com/office/drawing/2014/main" id="{FFA1135A-2404-F044-87F0-6BF846D121CA}"/>
                </a:ext>
              </a:extLst>
            </p:cNvPr>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2" name="Freeform 21">
              <a:extLst>
                <a:ext uri="{FF2B5EF4-FFF2-40B4-BE49-F238E27FC236}">
                  <a16:creationId xmlns:a16="http://schemas.microsoft.com/office/drawing/2014/main" id="{2A1AA8BC-7FEE-DF47-808B-85EA06DE8B22}"/>
                </a:ext>
              </a:extLst>
            </p:cNvPr>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3" name="Freeform 22">
              <a:extLst>
                <a:ext uri="{FF2B5EF4-FFF2-40B4-BE49-F238E27FC236}">
                  <a16:creationId xmlns:a16="http://schemas.microsoft.com/office/drawing/2014/main" id="{5BD90769-A9B3-B54D-80F5-0A1806773906}"/>
                </a:ext>
              </a:extLst>
            </p:cNvPr>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24" name="Freeform 23">
              <a:extLst>
                <a:ext uri="{FF2B5EF4-FFF2-40B4-BE49-F238E27FC236}">
                  <a16:creationId xmlns:a16="http://schemas.microsoft.com/office/drawing/2014/main" id="{43AB345D-9FB8-9E49-B6E8-365B14B8DF08}"/>
                </a:ext>
              </a:extLst>
            </p:cNvPr>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25" name="Freeform 24">
              <a:extLst>
                <a:ext uri="{FF2B5EF4-FFF2-40B4-BE49-F238E27FC236}">
                  <a16:creationId xmlns:a16="http://schemas.microsoft.com/office/drawing/2014/main" id="{AC5081A2-634F-034D-81F8-8E6DF30997EE}"/>
                </a:ext>
              </a:extLst>
            </p:cNvPr>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26" name="Freeform 25">
              <a:extLst>
                <a:ext uri="{FF2B5EF4-FFF2-40B4-BE49-F238E27FC236}">
                  <a16:creationId xmlns:a16="http://schemas.microsoft.com/office/drawing/2014/main" id="{7DBB56D4-48DB-3841-93D9-DFE56A6E431E}"/>
                </a:ext>
              </a:extLst>
            </p:cNvPr>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27" name="Freeform 26">
              <a:extLst>
                <a:ext uri="{FF2B5EF4-FFF2-40B4-BE49-F238E27FC236}">
                  <a16:creationId xmlns:a16="http://schemas.microsoft.com/office/drawing/2014/main" id="{F1B8FED5-09CF-AC45-BDD4-599A6E4FCB16}"/>
                </a:ext>
              </a:extLst>
            </p:cNvPr>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8" name="Freeform 27">
              <a:extLst>
                <a:ext uri="{FF2B5EF4-FFF2-40B4-BE49-F238E27FC236}">
                  <a16:creationId xmlns:a16="http://schemas.microsoft.com/office/drawing/2014/main" id="{239BF798-8CA3-4D44-B06F-91776816854D}"/>
                </a:ext>
              </a:extLst>
            </p:cNvPr>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29" name="Freeform 28">
              <a:extLst>
                <a:ext uri="{FF2B5EF4-FFF2-40B4-BE49-F238E27FC236}">
                  <a16:creationId xmlns:a16="http://schemas.microsoft.com/office/drawing/2014/main" id="{3690855F-6574-D24E-9E81-542B2E48BDCA}"/>
                </a:ext>
              </a:extLst>
            </p:cNvPr>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0" name="Freeform 29">
              <a:extLst>
                <a:ext uri="{FF2B5EF4-FFF2-40B4-BE49-F238E27FC236}">
                  <a16:creationId xmlns:a16="http://schemas.microsoft.com/office/drawing/2014/main" id="{2B252E35-EE7F-1A48-8886-65C454743023}"/>
                </a:ext>
              </a:extLst>
            </p:cNvPr>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31" name="Freeform 30">
              <a:extLst>
                <a:ext uri="{FF2B5EF4-FFF2-40B4-BE49-F238E27FC236}">
                  <a16:creationId xmlns:a16="http://schemas.microsoft.com/office/drawing/2014/main" id="{45D96C35-CA83-CB4F-BF50-58D74719B66B}"/>
                </a:ext>
              </a:extLst>
            </p:cNvPr>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2" name="Freeform 31">
              <a:extLst>
                <a:ext uri="{FF2B5EF4-FFF2-40B4-BE49-F238E27FC236}">
                  <a16:creationId xmlns:a16="http://schemas.microsoft.com/office/drawing/2014/main" id="{C23C1D3E-5010-D243-B1E2-F1CEC6E7CCAF}"/>
                </a:ext>
              </a:extLst>
            </p:cNvPr>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33" name="Freeform 32">
              <a:extLst>
                <a:ext uri="{FF2B5EF4-FFF2-40B4-BE49-F238E27FC236}">
                  <a16:creationId xmlns:a16="http://schemas.microsoft.com/office/drawing/2014/main" id="{954C3F64-7614-224F-AB9B-0BC51D2F9A05}"/>
                </a:ext>
              </a:extLst>
            </p:cNvPr>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4" name="Rectangle 33">
              <a:extLst>
                <a:ext uri="{FF2B5EF4-FFF2-40B4-BE49-F238E27FC236}">
                  <a16:creationId xmlns:a16="http://schemas.microsoft.com/office/drawing/2014/main" id="{B5BC6CA9-7D07-8241-8A6F-ACA6AD6AC799}"/>
                </a:ext>
              </a:extLst>
            </p:cNvPr>
            <p:cNvSpPr>
              <a:spLocks noChangeArrowheads="1"/>
            </p:cNvSpPr>
            <p:nvPr/>
          </p:nvSpPr>
          <p:spPr bwMode="auto">
            <a:xfrm>
              <a:off x="642938" y="6610350"/>
              <a:ext cx="23813" cy="242888"/>
            </a:xfrm>
            <a:prstGeom prst="rect">
              <a:avLst/>
            </a:prstGeom>
            <a:grpFill/>
            <a:ln>
              <a:noFill/>
            </a:ln>
          </p:spPr>
        </p:sp>
        <p:sp>
          <p:nvSpPr>
            <p:cNvPr id="35" name="Freeform 34">
              <a:extLst>
                <a:ext uri="{FF2B5EF4-FFF2-40B4-BE49-F238E27FC236}">
                  <a16:creationId xmlns:a16="http://schemas.microsoft.com/office/drawing/2014/main" id="{94EF7DB6-3683-A248-AE9F-76860675F760}"/>
                </a:ext>
              </a:extLst>
            </p:cNvPr>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6" name="Freeform 35">
              <a:extLst>
                <a:ext uri="{FF2B5EF4-FFF2-40B4-BE49-F238E27FC236}">
                  <a16:creationId xmlns:a16="http://schemas.microsoft.com/office/drawing/2014/main" id="{558FB3A3-AA76-1B4B-BEA2-0D6EE5B16F91}"/>
                </a:ext>
              </a:extLst>
            </p:cNvPr>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37" name="Freeform 36">
              <a:extLst>
                <a:ext uri="{FF2B5EF4-FFF2-40B4-BE49-F238E27FC236}">
                  <a16:creationId xmlns:a16="http://schemas.microsoft.com/office/drawing/2014/main" id="{DDE66AF8-09F8-F342-998E-27539548A10E}"/>
                </a:ext>
              </a:extLst>
            </p:cNvPr>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38" name="Freeform 37">
              <a:extLst>
                <a:ext uri="{FF2B5EF4-FFF2-40B4-BE49-F238E27FC236}">
                  <a16:creationId xmlns:a16="http://schemas.microsoft.com/office/drawing/2014/main" id="{AECADA36-71CD-B64D-AEBF-56C14FEC4705}"/>
                </a:ext>
              </a:extLst>
            </p:cNvPr>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39" name="Freeform 38">
              <a:extLst>
                <a:ext uri="{FF2B5EF4-FFF2-40B4-BE49-F238E27FC236}">
                  <a16:creationId xmlns:a16="http://schemas.microsoft.com/office/drawing/2014/main" id="{F4057857-E58E-D74C-BE17-ABD5B88E245F}"/>
                </a:ext>
              </a:extLst>
            </p:cNvPr>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40" name="Freeform 39">
              <a:extLst>
                <a:ext uri="{FF2B5EF4-FFF2-40B4-BE49-F238E27FC236}">
                  <a16:creationId xmlns:a16="http://schemas.microsoft.com/office/drawing/2014/main" id="{2CD9FF95-0FE9-D949-A71B-696885D3F329}"/>
                </a:ext>
              </a:extLst>
            </p:cNvPr>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41" name="Freeform 40">
              <a:extLst>
                <a:ext uri="{FF2B5EF4-FFF2-40B4-BE49-F238E27FC236}">
                  <a16:creationId xmlns:a16="http://schemas.microsoft.com/office/drawing/2014/main" id="{2AAFA9AC-D1F0-3E46-9167-50979882ED7D}"/>
                </a:ext>
              </a:extLst>
            </p:cNvPr>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2" name="Freeform 41">
              <a:extLst>
                <a:ext uri="{FF2B5EF4-FFF2-40B4-BE49-F238E27FC236}">
                  <a16:creationId xmlns:a16="http://schemas.microsoft.com/office/drawing/2014/main" id="{DEA96FE7-ECB5-B240-BF64-E0AB7556D8E4}"/>
                </a:ext>
              </a:extLst>
            </p:cNvPr>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43" name="Freeform 42">
              <a:extLst>
                <a:ext uri="{FF2B5EF4-FFF2-40B4-BE49-F238E27FC236}">
                  <a16:creationId xmlns:a16="http://schemas.microsoft.com/office/drawing/2014/main" id="{73D01621-1FDA-8A43-A519-952A8B927E03}"/>
                </a:ext>
              </a:extLst>
            </p:cNvPr>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44" name="Freeform 43">
              <a:extLst>
                <a:ext uri="{FF2B5EF4-FFF2-40B4-BE49-F238E27FC236}">
                  <a16:creationId xmlns:a16="http://schemas.microsoft.com/office/drawing/2014/main" id="{0F473802-30D8-2047-935D-1DD0B726A4D2}"/>
                </a:ext>
              </a:extLst>
            </p:cNvPr>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45" name="Freeform 44">
              <a:extLst>
                <a:ext uri="{FF2B5EF4-FFF2-40B4-BE49-F238E27FC236}">
                  <a16:creationId xmlns:a16="http://schemas.microsoft.com/office/drawing/2014/main" id="{CE863E96-0F1C-9347-A42D-656D14E36669}"/>
                </a:ext>
              </a:extLst>
            </p:cNvPr>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6" name="Rectangle 45">
              <a:extLst>
                <a:ext uri="{FF2B5EF4-FFF2-40B4-BE49-F238E27FC236}">
                  <a16:creationId xmlns:a16="http://schemas.microsoft.com/office/drawing/2014/main" id="{5812489F-A4F2-FF47-86DC-D17A49BEA23F}"/>
                </a:ext>
              </a:extLst>
            </p:cNvPr>
            <p:cNvSpPr>
              <a:spLocks noChangeArrowheads="1"/>
            </p:cNvSpPr>
            <p:nvPr/>
          </p:nvSpPr>
          <p:spPr bwMode="auto">
            <a:xfrm>
              <a:off x="1228725" y="4662488"/>
              <a:ext cx="23813" cy="2181225"/>
            </a:xfrm>
            <a:prstGeom prst="rect">
              <a:avLst/>
            </a:prstGeom>
            <a:grpFill/>
            <a:ln>
              <a:noFill/>
            </a:ln>
          </p:spPr>
        </p:sp>
        <p:sp>
          <p:nvSpPr>
            <p:cNvPr id="47" name="Freeform 46">
              <a:extLst>
                <a:ext uri="{FF2B5EF4-FFF2-40B4-BE49-F238E27FC236}">
                  <a16:creationId xmlns:a16="http://schemas.microsoft.com/office/drawing/2014/main" id="{7E8AFBB5-F8E0-1F43-B5FD-D02BE5C7C770}"/>
                </a:ext>
              </a:extLst>
            </p:cNvPr>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48" name="Freeform 47">
              <a:extLst>
                <a:ext uri="{FF2B5EF4-FFF2-40B4-BE49-F238E27FC236}">
                  <a16:creationId xmlns:a16="http://schemas.microsoft.com/office/drawing/2014/main" id="{F09576EA-8780-5041-ACA8-BFF011B824BA}"/>
                </a:ext>
              </a:extLst>
            </p:cNvPr>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9" name="Freeform 48">
              <a:extLst>
                <a:ext uri="{FF2B5EF4-FFF2-40B4-BE49-F238E27FC236}">
                  <a16:creationId xmlns:a16="http://schemas.microsoft.com/office/drawing/2014/main" id="{D7BF7FA0-A09B-894E-9D71-BBFF2063303E}"/>
                </a:ext>
              </a:extLst>
            </p:cNvPr>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50" name="Freeform 49">
              <a:extLst>
                <a:ext uri="{FF2B5EF4-FFF2-40B4-BE49-F238E27FC236}">
                  <a16:creationId xmlns:a16="http://schemas.microsoft.com/office/drawing/2014/main" id="{691CBB89-985E-E04F-9FD9-DB4FAF1047D2}"/>
                </a:ext>
              </a:extLst>
            </p:cNvPr>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1" name="Freeform 50">
              <a:extLst>
                <a:ext uri="{FF2B5EF4-FFF2-40B4-BE49-F238E27FC236}">
                  <a16:creationId xmlns:a16="http://schemas.microsoft.com/office/drawing/2014/main" id="{A7452740-A780-F64A-9B5A-F79F321276BC}"/>
                </a:ext>
              </a:extLst>
            </p:cNvPr>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2" name="Freeform 51">
              <a:extLst>
                <a:ext uri="{FF2B5EF4-FFF2-40B4-BE49-F238E27FC236}">
                  <a16:creationId xmlns:a16="http://schemas.microsoft.com/office/drawing/2014/main" id="{4D9EF7E6-677D-044F-9F32-2234010F29CF}"/>
                </a:ext>
              </a:extLst>
            </p:cNvPr>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53" name="Freeform 52">
              <a:extLst>
                <a:ext uri="{FF2B5EF4-FFF2-40B4-BE49-F238E27FC236}">
                  <a16:creationId xmlns:a16="http://schemas.microsoft.com/office/drawing/2014/main" id="{81F144F1-7168-C340-9921-51DA4E237941}"/>
                </a:ext>
              </a:extLst>
            </p:cNvPr>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54" name="Freeform 53">
              <a:extLst>
                <a:ext uri="{FF2B5EF4-FFF2-40B4-BE49-F238E27FC236}">
                  <a16:creationId xmlns:a16="http://schemas.microsoft.com/office/drawing/2014/main" id="{E78C6507-F950-944B-91E9-D1B49FA5A631}"/>
                </a:ext>
              </a:extLst>
            </p:cNvPr>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55" name="Freeform 54">
              <a:extLst>
                <a:ext uri="{FF2B5EF4-FFF2-40B4-BE49-F238E27FC236}">
                  <a16:creationId xmlns:a16="http://schemas.microsoft.com/office/drawing/2014/main" id="{DE82F9E0-494C-3C4D-B5E2-AEED8A7A1B09}"/>
                </a:ext>
              </a:extLst>
            </p:cNvPr>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56" name="Freeform 55">
              <a:extLst>
                <a:ext uri="{FF2B5EF4-FFF2-40B4-BE49-F238E27FC236}">
                  <a16:creationId xmlns:a16="http://schemas.microsoft.com/office/drawing/2014/main" id="{F581E1A2-891A-3743-9FA6-DE3C820F93DC}"/>
                </a:ext>
              </a:extLst>
            </p:cNvPr>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57" name="Freeform 56">
              <a:extLst>
                <a:ext uri="{FF2B5EF4-FFF2-40B4-BE49-F238E27FC236}">
                  <a16:creationId xmlns:a16="http://schemas.microsoft.com/office/drawing/2014/main" id="{D073EDDE-4C8F-024D-9CDF-446CC93B8538}"/>
                </a:ext>
              </a:extLst>
            </p:cNvPr>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58" name="Freeform 57">
              <a:extLst>
                <a:ext uri="{FF2B5EF4-FFF2-40B4-BE49-F238E27FC236}">
                  <a16:creationId xmlns:a16="http://schemas.microsoft.com/office/drawing/2014/main" id="{0E69DA2B-B00A-4547-B8CD-91C8ECE1C13D}"/>
                </a:ext>
              </a:extLst>
            </p:cNvPr>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59" name="Freeform 58">
              <a:extLst>
                <a:ext uri="{FF2B5EF4-FFF2-40B4-BE49-F238E27FC236}">
                  <a16:creationId xmlns:a16="http://schemas.microsoft.com/office/drawing/2014/main" id="{2704775A-7E50-8744-8782-8D5B7B77EFAB}"/>
                </a:ext>
              </a:extLst>
            </p:cNvPr>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2" name="Title 1"/>
          <p:cNvSpPr>
            <a:spLocks noGrp="1"/>
          </p:cNvSpPr>
          <p:nvPr>
            <p:ph type="ctrTitle"/>
          </p:nvPr>
        </p:nvSpPr>
        <p:spPr>
          <a:xfrm>
            <a:off x="1876424" y="1122363"/>
            <a:ext cx="8791575" cy="2387600"/>
          </a:xfrm>
        </p:spPr>
        <p:txBody>
          <a:bodyPr anchor="b"/>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0" name="Date Placeholder 3">
            <a:extLst>
              <a:ext uri="{FF2B5EF4-FFF2-40B4-BE49-F238E27FC236}">
                <a16:creationId xmlns:a16="http://schemas.microsoft.com/office/drawing/2014/main" id="{A26C2CB7-28CA-5F4A-9315-7AC563772AA0}"/>
              </a:ext>
            </a:extLst>
          </p:cNvPr>
          <p:cNvSpPr>
            <a:spLocks noGrp="1"/>
          </p:cNvSpPr>
          <p:nvPr>
            <p:ph type="dt" sz="half" idx="10"/>
          </p:nvPr>
        </p:nvSpPr>
        <p:spPr>
          <a:xfrm>
            <a:off x="7077075" y="5410200"/>
            <a:ext cx="2743200" cy="365125"/>
          </a:xfrm>
        </p:spPr>
        <p:txBody>
          <a:bodyPr/>
          <a:lstStyle>
            <a:lvl1pPr>
              <a:defRPr/>
            </a:lvl1pPr>
          </a:lstStyle>
          <a:p>
            <a:pPr>
              <a:defRPr/>
            </a:pPr>
            <a:fld id="{F0500174-A2EE-1B49-AE67-7423EC3A4199}" type="datetimeFigureOut">
              <a:rPr lang="en-US"/>
              <a:pPr>
                <a:defRPr/>
              </a:pPr>
              <a:t>12/16/2020</a:t>
            </a:fld>
            <a:endParaRPr lang="en-US"/>
          </a:p>
        </p:txBody>
      </p:sp>
      <p:sp>
        <p:nvSpPr>
          <p:cNvPr id="61" name="Footer Placeholder 4">
            <a:extLst>
              <a:ext uri="{FF2B5EF4-FFF2-40B4-BE49-F238E27FC236}">
                <a16:creationId xmlns:a16="http://schemas.microsoft.com/office/drawing/2014/main" id="{D27AA7D4-94A3-5946-A35F-1D9B836A4F99}"/>
              </a:ext>
            </a:extLst>
          </p:cNvPr>
          <p:cNvSpPr>
            <a:spLocks noGrp="1"/>
          </p:cNvSpPr>
          <p:nvPr>
            <p:ph type="ftr" sz="quarter" idx="11"/>
          </p:nvPr>
        </p:nvSpPr>
        <p:spPr>
          <a:xfrm>
            <a:off x="1876425" y="5410200"/>
            <a:ext cx="5124450" cy="365125"/>
          </a:xfrm>
        </p:spPr>
        <p:txBody>
          <a:bodyPr/>
          <a:lstStyle>
            <a:lvl1pPr>
              <a:defRPr/>
            </a:lvl1pPr>
          </a:lstStyle>
          <a:p>
            <a:pPr>
              <a:defRPr/>
            </a:pPr>
            <a:endParaRPr lang="en-US"/>
          </a:p>
        </p:txBody>
      </p:sp>
      <p:sp>
        <p:nvSpPr>
          <p:cNvPr id="62" name="Slide Number Placeholder 5">
            <a:extLst>
              <a:ext uri="{FF2B5EF4-FFF2-40B4-BE49-F238E27FC236}">
                <a16:creationId xmlns:a16="http://schemas.microsoft.com/office/drawing/2014/main" id="{9B7432BE-3D68-CF43-B4F4-DA53D9C59A5B}"/>
              </a:ext>
            </a:extLst>
          </p:cNvPr>
          <p:cNvSpPr>
            <a:spLocks noGrp="1"/>
          </p:cNvSpPr>
          <p:nvPr>
            <p:ph type="sldNum" sz="quarter" idx="12"/>
          </p:nvPr>
        </p:nvSpPr>
        <p:spPr>
          <a:xfrm>
            <a:off x="9896475" y="5410200"/>
            <a:ext cx="771525" cy="365125"/>
          </a:xfrm>
        </p:spPr>
        <p:txBody>
          <a:bodyPr/>
          <a:lstStyle>
            <a:lvl1pPr>
              <a:defRPr/>
            </a:lvl1pPr>
          </a:lstStyle>
          <a:p>
            <a:pPr>
              <a:defRPr/>
            </a:pPr>
            <a:fld id="{E5FE0B39-9C06-C142-ABAC-F951C05A0249}" type="slidenum">
              <a:rPr lang="en-US"/>
              <a:pPr>
                <a:defRPr/>
              </a:pPr>
              <a:t>‹#›</a:t>
            </a:fld>
            <a:endParaRPr lang="en-US"/>
          </a:p>
        </p:txBody>
      </p:sp>
    </p:spTree>
    <p:extLst>
      <p:ext uri="{BB962C8B-B14F-4D97-AF65-F5344CB8AC3E}">
        <p14:creationId xmlns:p14="http://schemas.microsoft.com/office/powerpoint/2010/main" val="45288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10B922B-1BEE-2A43-9340-31E82C657132}"/>
              </a:ext>
            </a:extLst>
          </p:cNvPr>
          <p:cNvSpPr>
            <a:spLocks noGrp="1"/>
          </p:cNvSpPr>
          <p:nvPr>
            <p:ph type="dt" sz="half" idx="10"/>
          </p:nvPr>
        </p:nvSpPr>
        <p:spPr/>
        <p:txBody>
          <a:bodyPr/>
          <a:lstStyle>
            <a:lvl1pPr>
              <a:defRPr/>
            </a:lvl1pPr>
          </a:lstStyle>
          <a:p>
            <a:pPr>
              <a:defRPr/>
            </a:pPr>
            <a:fld id="{4F580CB8-A10F-B340-BEAB-F724414137D1}" type="datetimeFigureOut">
              <a:rPr lang="en-US"/>
              <a:pPr>
                <a:defRPr/>
              </a:pPr>
              <a:t>12/16/2020</a:t>
            </a:fld>
            <a:endParaRPr lang="en-US"/>
          </a:p>
        </p:txBody>
      </p:sp>
      <p:sp>
        <p:nvSpPr>
          <p:cNvPr id="6" name="Footer Placeholder 4">
            <a:extLst>
              <a:ext uri="{FF2B5EF4-FFF2-40B4-BE49-F238E27FC236}">
                <a16:creationId xmlns:a16="http://schemas.microsoft.com/office/drawing/2014/main" id="{F30C24F3-841A-DB4E-88A1-5D611CF2798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5D9E2E-05FB-9741-8991-DE2330C114A8}"/>
              </a:ext>
            </a:extLst>
          </p:cNvPr>
          <p:cNvSpPr>
            <a:spLocks noGrp="1"/>
          </p:cNvSpPr>
          <p:nvPr>
            <p:ph type="sldNum" sz="quarter" idx="12"/>
          </p:nvPr>
        </p:nvSpPr>
        <p:spPr/>
        <p:txBody>
          <a:bodyPr/>
          <a:lstStyle>
            <a:lvl1pPr>
              <a:defRPr/>
            </a:lvl1pPr>
          </a:lstStyle>
          <a:p>
            <a:pPr>
              <a:defRPr/>
            </a:pPr>
            <a:fld id="{767528AA-4CA7-7840-925B-310F29760455}" type="slidenum">
              <a:rPr lang="en-US"/>
              <a:pPr>
                <a:defRPr/>
              </a:pPr>
              <a:t>‹#›</a:t>
            </a:fld>
            <a:endParaRPr lang="en-US"/>
          </a:p>
        </p:txBody>
      </p:sp>
    </p:spTree>
    <p:extLst>
      <p:ext uri="{BB962C8B-B14F-4D97-AF65-F5344CB8AC3E}">
        <p14:creationId xmlns:p14="http://schemas.microsoft.com/office/powerpoint/2010/main" val="82833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D6DC71F-1D04-BE49-A8C7-1C00261B6FE0}"/>
              </a:ext>
            </a:extLst>
          </p:cNvPr>
          <p:cNvSpPr>
            <a:spLocks noGrp="1"/>
          </p:cNvSpPr>
          <p:nvPr>
            <p:ph type="dt" sz="half" idx="10"/>
          </p:nvPr>
        </p:nvSpPr>
        <p:spPr/>
        <p:txBody>
          <a:bodyPr/>
          <a:lstStyle>
            <a:lvl1pPr>
              <a:defRPr/>
            </a:lvl1pPr>
          </a:lstStyle>
          <a:p>
            <a:pPr>
              <a:defRPr/>
            </a:pPr>
            <a:fld id="{699BE03D-FAD8-9746-9B86-E0FDC32EEA43}" type="datetimeFigureOut">
              <a:rPr lang="en-US"/>
              <a:pPr>
                <a:defRPr/>
              </a:pPr>
              <a:t>12/16/2020</a:t>
            </a:fld>
            <a:endParaRPr lang="en-US"/>
          </a:p>
        </p:txBody>
      </p:sp>
      <p:sp>
        <p:nvSpPr>
          <p:cNvPr id="6" name="Footer Placeholder 4">
            <a:extLst>
              <a:ext uri="{FF2B5EF4-FFF2-40B4-BE49-F238E27FC236}">
                <a16:creationId xmlns:a16="http://schemas.microsoft.com/office/drawing/2014/main" id="{0B2DBB7E-069C-A145-9888-D9EFA8B3B8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1A98AE-FDFE-C44F-8016-8CB9F7182F21}"/>
              </a:ext>
            </a:extLst>
          </p:cNvPr>
          <p:cNvSpPr>
            <a:spLocks noGrp="1"/>
          </p:cNvSpPr>
          <p:nvPr>
            <p:ph type="sldNum" sz="quarter" idx="12"/>
          </p:nvPr>
        </p:nvSpPr>
        <p:spPr/>
        <p:txBody>
          <a:bodyPr/>
          <a:lstStyle>
            <a:lvl1pPr>
              <a:defRPr/>
            </a:lvl1pPr>
          </a:lstStyle>
          <a:p>
            <a:pPr>
              <a:defRPr/>
            </a:pPr>
            <a:fld id="{B999FB69-97F2-5948-9771-F9B67FFC7368}" type="slidenum">
              <a:rPr lang="en-US"/>
              <a:pPr>
                <a:defRPr/>
              </a:pPr>
              <a:t>‹#›</a:t>
            </a:fld>
            <a:endParaRPr lang="en-US"/>
          </a:p>
        </p:txBody>
      </p:sp>
    </p:spTree>
    <p:extLst>
      <p:ext uri="{BB962C8B-B14F-4D97-AF65-F5344CB8AC3E}">
        <p14:creationId xmlns:p14="http://schemas.microsoft.com/office/powerpoint/2010/main" val="1174790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921227-DF86-A644-828D-5537DBDE5BF2}"/>
              </a:ext>
            </a:extLst>
          </p:cNvPr>
          <p:cNvSpPr txBox="1"/>
          <p:nvPr/>
        </p:nvSpPr>
        <p:spPr>
          <a:xfrm>
            <a:off x="903288" y="731838"/>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rPr>
              <a:t>“</a:t>
            </a:r>
          </a:p>
        </p:txBody>
      </p:sp>
      <p:sp>
        <p:nvSpPr>
          <p:cNvPr id="6" name="TextBox 5">
            <a:extLst>
              <a:ext uri="{FF2B5EF4-FFF2-40B4-BE49-F238E27FC236}">
                <a16:creationId xmlns:a16="http://schemas.microsoft.com/office/drawing/2014/main" id="{209723C4-ABFB-6046-93B3-F918ADAAD5BE}"/>
              </a:ext>
            </a:extLst>
          </p:cNvPr>
          <p:cNvSpPr txBox="1"/>
          <p:nvPr/>
        </p:nvSpPr>
        <p:spPr>
          <a:xfrm>
            <a:off x="10537825" y="27654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rPr>
              <a:t>”</a:t>
            </a:r>
          </a:p>
        </p:txBody>
      </p:sp>
      <p:sp>
        <p:nvSpPr>
          <p:cNvPr id="2" name="Title 1"/>
          <p:cNvSpPr>
            <a:spLocks noGrp="1"/>
          </p:cNvSpPr>
          <p:nvPr>
            <p:ph type="title"/>
          </p:nvPr>
        </p:nvSpPr>
        <p:spPr>
          <a:xfrm>
            <a:off x="1446212" y="609599"/>
            <a:ext cx="9302752" cy="2748429"/>
          </a:xfrm>
        </p:spPr>
        <p:txBody>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a:extLst>
              <a:ext uri="{FF2B5EF4-FFF2-40B4-BE49-F238E27FC236}">
                <a16:creationId xmlns:a16="http://schemas.microsoft.com/office/drawing/2014/main" id="{9B24AFDA-4BB7-BE4A-A39D-FC83B9DB8B21}"/>
              </a:ext>
            </a:extLst>
          </p:cNvPr>
          <p:cNvSpPr>
            <a:spLocks noGrp="1"/>
          </p:cNvSpPr>
          <p:nvPr>
            <p:ph type="dt" sz="half" idx="14"/>
          </p:nvPr>
        </p:nvSpPr>
        <p:spPr/>
        <p:txBody>
          <a:bodyPr/>
          <a:lstStyle>
            <a:lvl1pPr>
              <a:defRPr/>
            </a:lvl1pPr>
          </a:lstStyle>
          <a:p>
            <a:pPr>
              <a:defRPr/>
            </a:pPr>
            <a:fld id="{E562B412-2494-794E-8BCB-DB27D24511A9}" type="datetimeFigureOut">
              <a:rPr lang="en-US"/>
              <a:pPr>
                <a:defRPr/>
              </a:pPr>
              <a:t>12/16/2020</a:t>
            </a:fld>
            <a:endParaRPr lang="en-US"/>
          </a:p>
        </p:txBody>
      </p:sp>
      <p:sp>
        <p:nvSpPr>
          <p:cNvPr id="8" name="Footer Placeholder 5">
            <a:extLst>
              <a:ext uri="{FF2B5EF4-FFF2-40B4-BE49-F238E27FC236}">
                <a16:creationId xmlns:a16="http://schemas.microsoft.com/office/drawing/2014/main" id="{9410D576-5F59-2847-83D7-30051AC24AD5}"/>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A64793F9-0066-AA42-AAB7-A2EA04950CE7}"/>
              </a:ext>
            </a:extLst>
          </p:cNvPr>
          <p:cNvSpPr>
            <a:spLocks noGrp="1"/>
          </p:cNvSpPr>
          <p:nvPr>
            <p:ph type="sldNum" sz="quarter" idx="16"/>
          </p:nvPr>
        </p:nvSpPr>
        <p:spPr/>
        <p:txBody>
          <a:bodyPr/>
          <a:lstStyle>
            <a:lvl1pPr>
              <a:defRPr/>
            </a:lvl1pPr>
          </a:lstStyle>
          <a:p>
            <a:pPr>
              <a:defRPr/>
            </a:pPr>
            <a:fld id="{508F5252-345E-D94B-8680-84BFC8BE1A33}" type="slidenum">
              <a:rPr lang="en-US"/>
              <a:pPr>
                <a:defRPr/>
              </a:pPr>
              <a:t>‹#›</a:t>
            </a:fld>
            <a:endParaRPr lang="en-US"/>
          </a:p>
        </p:txBody>
      </p:sp>
    </p:spTree>
    <p:extLst>
      <p:ext uri="{BB962C8B-B14F-4D97-AF65-F5344CB8AC3E}">
        <p14:creationId xmlns:p14="http://schemas.microsoft.com/office/powerpoint/2010/main" val="379582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2E879E3-5452-2E44-898C-00607EA42096}"/>
              </a:ext>
            </a:extLst>
          </p:cNvPr>
          <p:cNvSpPr>
            <a:spLocks noGrp="1"/>
          </p:cNvSpPr>
          <p:nvPr>
            <p:ph type="dt" sz="half" idx="10"/>
          </p:nvPr>
        </p:nvSpPr>
        <p:spPr/>
        <p:txBody>
          <a:bodyPr/>
          <a:lstStyle>
            <a:lvl1pPr>
              <a:defRPr/>
            </a:lvl1pPr>
          </a:lstStyle>
          <a:p>
            <a:pPr>
              <a:defRPr/>
            </a:pPr>
            <a:fld id="{1E6B485D-4A50-C04B-8426-6E8C89853D14}" type="datetimeFigureOut">
              <a:rPr lang="en-US"/>
              <a:pPr>
                <a:defRPr/>
              </a:pPr>
              <a:t>12/16/2020</a:t>
            </a:fld>
            <a:endParaRPr lang="en-US"/>
          </a:p>
        </p:txBody>
      </p:sp>
      <p:sp>
        <p:nvSpPr>
          <p:cNvPr id="6" name="Footer Placeholder 4">
            <a:extLst>
              <a:ext uri="{FF2B5EF4-FFF2-40B4-BE49-F238E27FC236}">
                <a16:creationId xmlns:a16="http://schemas.microsoft.com/office/drawing/2014/main" id="{ECD639CC-710B-254E-B357-8FC8F2F5C3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7D7F61-71BF-C440-AF52-91F81C186AFF}"/>
              </a:ext>
            </a:extLst>
          </p:cNvPr>
          <p:cNvSpPr>
            <a:spLocks noGrp="1"/>
          </p:cNvSpPr>
          <p:nvPr>
            <p:ph type="sldNum" sz="quarter" idx="12"/>
          </p:nvPr>
        </p:nvSpPr>
        <p:spPr/>
        <p:txBody>
          <a:bodyPr/>
          <a:lstStyle>
            <a:lvl1pPr>
              <a:defRPr/>
            </a:lvl1pPr>
          </a:lstStyle>
          <a:p>
            <a:pPr>
              <a:defRPr/>
            </a:pPr>
            <a:fld id="{42A92E7F-B3DF-1F4C-AFC6-3ACD73BEE228}" type="slidenum">
              <a:rPr lang="en-US"/>
              <a:pPr>
                <a:defRPr/>
              </a:pPr>
              <a:t>‹#›</a:t>
            </a:fld>
            <a:endParaRPr lang="en-US"/>
          </a:p>
        </p:txBody>
      </p:sp>
    </p:spTree>
    <p:extLst>
      <p:ext uri="{BB962C8B-B14F-4D97-AF65-F5344CB8AC3E}">
        <p14:creationId xmlns:p14="http://schemas.microsoft.com/office/powerpoint/2010/main" val="4240880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a:extLst>
              <a:ext uri="{FF2B5EF4-FFF2-40B4-BE49-F238E27FC236}">
                <a16:creationId xmlns:a16="http://schemas.microsoft.com/office/drawing/2014/main" id="{B7B6D32A-D976-B04E-A858-A143C77F0A5F}"/>
              </a:ext>
            </a:extLst>
          </p:cNvPr>
          <p:cNvSpPr>
            <a:spLocks noGrp="1"/>
          </p:cNvSpPr>
          <p:nvPr>
            <p:ph type="dt" sz="half" idx="18"/>
          </p:nvPr>
        </p:nvSpPr>
        <p:spPr/>
        <p:txBody>
          <a:bodyPr/>
          <a:lstStyle>
            <a:lvl1pPr>
              <a:defRPr/>
            </a:lvl1pPr>
          </a:lstStyle>
          <a:p>
            <a:pPr>
              <a:defRPr/>
            </a:pPr>
            <a:fld id="{FB745867-46CB-E944-946C-F24134B7C9F8}" type="datetimeFigureOut">
              <a:rPr lang="en-US"/>
              <a:pPr>
                <a:defRPr/>
              </a:pPr>
              <a:t>12/16/2020</a:t>
            </a:fld>
            <a:endParaRPr lang="en-US"/>
          </a:p>
        </p:txBody>
      </p:sp>
      <p:sp>
        <p:nvSpPr>
          <p:cNvPr id="14" name="Footer Placeholder 4">
            <a:extLst>
              <a:ext uri="{FF2B5EF4-FFF2-40B4-BE49-F238E27FC236}">
                <a16:creationId xmlns:a16="http://schemas.microsoft.com/office/drawing/2014/main" id="{3AB0510F-A0C1-784D-927D-E191B0B0A8FC}"/>
              </a:ext>
            </a:extLst>
          </p:cNvPr>
          <p:cNvSpPr>
            <a:spLocks noGrp="1"/>
          </p:cNvSpPr>
          <p:nvPr>
            <p:ph type="ftr" sz="quarter" idx="19"/>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8B7D0E54-B266-444B-9006-E2EC7612DE8D}"/>
              </a:ext>
            </a:extLst>
          </p:cNvPr>
          <p:cNvSpPr>
            <a:spLocks noGrp="1"/>
          </p:cNvSpPr>
          <p:nvPr>
            <p:ph type="sldNum" sz="quarter" idx="20"/>
          </p:nvPr>
        </p:nvSpPr>
        <p:spPr/>
        <p:txBody>
          <a:bodyPr/>
          <a:lstStyle>
            <a:lvl1pPr>
              <a:defRPr/>
            </a:lvl1pPr>
          </a:lstStyle>
          <a:p>
            <a:pPr>
              <a:defRPr/>
            </a:pPr>
            <a:fld id="{C01550C8-C8BA-CD41-9EC8-B813ED89CA83}" type="slidenum">
              <a:rPr lang="en-US"/>
              <a:pPr>
                <a:defRPr/>
              </a:pPr>
              <a:t>‹#›</a:t>
            </a:fld>
            <a:endParaRPr lang="en-US"/>
          </a:p>
        </p:txBody>
      </p:sp>
    </p:spTree>
    <p:extLst>
      <p:ext uri="{BB962C8B-B14F-4D97-AF65-F5344CB8AC3E}">
        <p14:creationId xmlns:p14="http://schemas.microsoft.com/office/powerpoint/2010/main" val="3856017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1141413" y="4980858"/>
            <a:ext cx="3195240" cy="81784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487593" y="4980857"/>
            <a:ext cx="3200400" cy="81034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852442" y="4980854"/>
            <a:ext cx="3194968" cy="81034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a:extLst>
              <a:ext uri="{FF2B5EF4-FFF2-40B4-BE49-F238E27FC236}">
                <a16:creationId xmlns:a16="http://schemas.microsoft.com/office/drawing/2014/main" id="{01C593E6-70C2-CF4D-9C54-91D1D5D408C1}"/>
              </a:ext>
            </a:extLst>
          </p:cNvPr>
          <p:cNvSpPr>
            <a:spLocks noGrp="1"/>
          </p:cNvSpPr>
          <p:nvPr>
            <p:ph type="dt" sz="half" idx="23"/>
          </p:nvPr>
        </p:nvSpPr>
        <p:spPr/>
        <p:txBody>
          <a:bodyPr/>
          <a:lstStyle>
            <a:lvl1pPr>
              <a:defRPr/>
            </a:lvl1pPr>
          </a:lstStyle>
          <a:p>
            <a:pPr>
              <a:defRPr/>
            </a:pPr>
            <a:fld id="{D3ACE0BF-FA47-6147-AB38-907F98CF0D46}" type="datetimeFigureOut">
              <a:rPr lang="en-US"/>
              <a:pPr>
                <a:defRPr/>
              </a:pPr>
              <a:t>12/16/2020</a:t>
            </a:fld>
            <a:endParaRPr lang="en-US"/>
          </a:p>
        </p:txBody>
      </p:sp>
      <p:sp>
        <p:nvSpPr>
          <p:cNvPr id="13" name="Footer Placeholder 4">
            <a:extLst>
              <a:ext uri="{FF2B5EF4-FFF2-40B4-BE49-F238E27FC236}">
                <a16:creationId xmlns:a16="http://schemas.microsoft.com/office/drawing/2014/main" id="{8434F67A-8A5B-1945-98F7-521BFE705701}"/>
              </a:ext>
            </a:extLst>
          </p:cNvPr>
          <p:cNvSpPr>
            <a:spLocks noGrp="1"/>
          </p:cNvSpPr>
          <p:nvPr>
            <p:ph type="ftr" sz="quarter" idx="24"/>
          </p:nvPr>
        </p:nvSpPr>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84853915-9D3A-CF4D-8346-0D327B51E4F1}"/>
              </a:ext>
            </a:extLst>
          </p:cNvPr>
          <p:cNvSpPr>
            <a:spLocks noGrp="1"/>
          </p:cNvSpPr>
          <p:nvPr>
            <p:ph type="sldNum" sz="quarter" idx="25"/>
          </p:nvPr>
        </p:nvSpPr>
        <p:spPr/>
        <p:txBody>
          <a:bodyPr/>
          <a:lstStyle>
            <a:lvl1pPr>
              <a:defRPr/>
            </a:lvl1pPr>
          </a:lstStyle>
          <a:p>
            <a:pPr>
              <a:defRPr/>
            </a:pPr>
            <a:fld id="{45DBE093-3C2D-1146-9855-453E86777D6C}" type="slidenum">
              <a:rPr lang="en-US"/>
              <a:pPr>
                <a:defRPr/>
              </a:pPr>
              <a:t>‹#›</a:t>
            </a:fld>
            <a:endParaRPr lang="en-US"/>
          </a:p>
        </p:txBody>
      </p:sp>
    </p:spTree>
    <p:extLst>
      <p:ext uri="{BB962C8B-B14F-4D97-AF65-F5344CB8AC3E}">
        <p14:creationId xmlns:p14="http://schemas.microsoft.com/office/powerpoint/2010/main" val="1331506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FBBE3BB-48B7-A04D-A39D-66D2793A9778}"/>
              </a:ext>
            </a:extLst>
          </p:cNvPr>
          <p:cNvSpPr>
            <a:spLocks noGrp="1"/>
          </p:cNvSpPr>
          <p:nvPr>
            <p:ph type="dt" sz="half" idx="10"/>
          </p:nvPr>
        </p:nvSpPr>
        <p:spPr/>
        <p:txBody>
          <a:bodyPr/>
          <a:lstStyle>
            <a:lvl1pPr>
              <a:defRPr/>
            </a:lvl1pPr>
          </a:lstStyle>
          <a:p>
            <a:pPr>
              <a:defRPr/>
            </a:pPr>
            <a:fld id="{C00D6ED3-043E-AC4F-B3E7-C2B0F250674B}" type="datetimeFigureOut">
              <a:rPr lang="en-US"/>
              <a:pPr>
                <a:defRPr/>
              </a:pPr>
              <a:t>12/16/2020</a:t>
            </a:fld>
            <a:endParaRPr lang="en-US"/>
          </a:p>
        </p:txBody>
      </p:sp>
      <p:sp>
        <p:nvSpPr>
          <p:cNvPr id="5" name="Footer Placeholder 4">
            <a:extLst>
              <a:ext uri="{FF2B5EF4-FFF2-40B4-BE49-F238E27FC236}">
                <a16:creationId xmlns:a16="http://schemas.microsoft.com/office/drawing/2014/main" id="{7BA49992-A9C1-0047-922C-8D56C896C0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2805E8-79FB-D74F-947D-739FFAB52D1F}"/>
              </a:ext>
            </a:extLst>
          </p:cNvPr>
          <p:cNvSpPr>
            <a:spLocks noGrp="1"/>
          </p:cNvSpPr>
          <p:nvPr>
            <p:ph type="sldNum" sz="quarter" idx="12"/>
          </p:nvPr>
        </p:nvSpPr>
        <p:spPr/>
        <p:txBody>
          <a:bodyPr/>
          <a:lstStyle>
            <a:lvl1pPr>
              <a:defRPr/>
            </a:lvl1pPr>
          </a:lstStyle>
          <a:p>
            <a:pPr>
              <a:defRPr/>
            </a:pPr>
            <a:fld id="{17A9FE96-C1F0-7A42-ABCC-B8BFE8205B8A}" type="slidenum">
              <a:rPr lang="en-US"/>
              <a:pPr>
                <a:defRPr/>
              </a:pPr>
              <a:t>‹#›</a:t>
            </a:fld>
            <a:endParaRPr lang="en-US"/>
          </a:p>
        </p:txBody>
      </p:sp>
    </p:spTree>
    <p:extLst>
      <p:ext uri="{BB962C8B-B14F-4D97-AF65-F5344CB8AC3E}">
        <p14:creationId xmlns:p14="http://schemas.microsoft.com/office/powerpoint/2010/main" val="3750013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50BDE5-FFC6-E840-9B81-034A01B4EC70}"/>
              </a:ext>
            </a:extLst>
          </p:cNvPr>
          <p:cNvSpPr>
            <a:spLocks noGrp="1"/>
          </p:cNvSpPr>
          <p:nvPr>
            <p:ph type="dt" sz="half" idx="10"/>
          </p:nvPr>
        </p:nvSpPr>
        <p:spPr/>
        <p:txBody>
          <a:bodyPr/>
          <a:lstStyle>
            <a:lvl1pPr>
              <a:defRPr/>
            </a:lvl1pPr>
          </a:lstStyle>
          <a:p>
            <a:pPr>
              <a:defRPr/>
            </a:pPr>
            <a:fld id="{62045EF8-50B3-F34B-88CA-465A7F91666B}" type="datetimeFigureOut">
              <a:rPr lang="en-US"/>
              <a:pPr>
                <a:defRPr/>
              </a:pPr>
              <a:t>12/16/2020</a:t>
            </a:fld>
            <a:endParaRPr lang="en-US"/>
          </a:p>
        </p:txBody>
      </p:sp>
      <p:sp>
        <p:nvSpPr>
          <p:cNvPr id="5" name="Footer Placeholder 4">
            <a:extLst>
              <a:ext uri="{FF2B5EF4-FFF2-40B4-BE49-F238E27FC236}">
                <a16:creationId xmlns:a16="http://schemas.microsoft.com/office/drawing/2014/main" id="{9A298EF8-2C43-3345-B5B3-266784A9F8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D264EE-CC53-C748-A6D0-7F7D7387B247}"/>
              </a:ext>
            </a:extLst>
          </p:cNvPr>
          <p:cNvSpPr>
            <a:spLocks noGrp="1"/>
          </p:cNvSpPr>
          <p:nvPr>
            <p:ph type="sldNum" sz="quarter" idx="12"/>
          </p:nvPr>
        </p:nvSpPr>
        <p:spPr/>
        <p:txBody>
          <a:bodyPr/>
          <a:lstStyle>
            <a:lvl1pPr>
              <a:defRPr/>
            </a:lvl1pPr>
          </a:lstStyle>
          <a:p>
            <a:pPr>
              <a:defRPr/>
            </a:pPr>
            <a:fld id="{3E2A9E50-6CAE-CC44-BE8A-B3F9746A6F4B}" type="slidenum">
              <a:rPr lang="en-US"/>
              <a:pPr>
                <a:defRPr/>
              </a:pPr>
              <a:t>‹#›</a:t>
            </a:fld>
            <a:endParaRPr lang="en-US"/>
          </a:p>
        </p:txBody>
      </p:sp>
    </p:spTree>
    <p:extLst>
      <p:ext uri="{BB962C8B-B14F-4D97-AF65-F5344CB8AC3E}">
        <p14:creationId xmlns:p14="http://schemas.microsoft.com/office/powerpoint/2010/main" val="3206887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D5EE0F-AE3C-1245-8105-8F37DCEBA161}"/>
              </a:ext>
            </a:extLst>
          </p:cNvPr>
          <p:cNvSpPr>
            <a:spLocks noGrp="1"/>
          </p:cNvSpPr>
          <p:nvPr>
            <p:ph type="dt" sz="half" idx="10"/>
          </p:nvPr>
        </p:nvSpPr>
        <p:spPr/>
        <p:txBody>
          <a:bodyPr/>
          <a:lstStyle>
            <a:lvl1pPr>
              <a:defRPr/>
            </a:lvl1pPr>
          </a:lstStyle>
          <a:p>
            <a:pPr>
              <a:defRPr/>
            </a:pPr>
            <a:fld id="{DD9C56AD-9FA7-EB41-9DAE-DBC58155585F}" type="datetimeFigureOut">
              <a:rPr lang="en-US"/>
              <a:pPr>
                <a:defRPr/>
              </a:pPr>
              <a:t>12/16/2020</a:t>
            </a:fld>
            <a:endParaRPr lang="en-US"/>
          </a:p>
        </p:txBody>
      </p:sp>
      <p:sp>
        <p:nvSpPr>
          <p:cNvPr id="5" name="Footer Placeholder 4">
            <a:extLst>
              <a:ext uri="{FF2B5EF4-FFF2-40B4-BE49-F238E27FC236}">
                <a16:creationId xmlns:a16="http://schemas.microsoft.com/office/drawing/2014/main" id="{F93A28E3-9ADE-A34E-A229-73C2F39C4C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328762-3696-6146-A512-02CAEE86FAD2}"/>
              </a:ext>
            </a:extLst>
          </p:cNvPr>
          <p:cNvSpPr>
            <a:spLocks noGrp="1"/>
          </p:cNvSpPr>
          <p:nvPr>
            <p:ph type="sldNum" sz="quarter" idx="12"/>
          </p:nvPr>
        </p:nvSpPr>
        <p:spPr/>
        <p:txBody>
          <a:bodyPr/>
          <a:lstStyle>
            <a:lvl1pPr>
              <a:defRPr/>
            </a:lvl1pPr>
          </a:lstStyle>
          <a:p>
            <a:pPr>
              <a:defRPr/>
            </a:pPr>
            <a:fld id="{A1E9FC1F-B425-0640-B27D-131B4215A6B7}" type="slidenum">
              <a:rPr lang="en-US"/>
              <a:pPr>
                <a:defRPr/>
              </a:pPr>
              <a:t>‹#›</a:t>
            </a:fld>
            <a:endParaRPr lang="en-US"/>
          </a:p>
        </p:txBody>
      </p:sp>
    </p:spTree>
    <p:extLst>
      <p:ext uri="{BB962C8B-B14F-4D97-AF65-F5344CB8AC3E}">
        <p14:creationId xmlns:p14="http://schemas.microsoft.com/office/powerpoint/2010/main" val="338743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86A40-555C-104F-A639-C72FB6B38F25}"/>
              </a:ext>
            </a:extLst>
          </p:cNvPr>
          <p:cNvSpPr>
            <a:spLocks noGrp="1"/>
          </p:cNvSpPr>
          <p:nvPr>
            <p:ph type="dt" sz="half" idx="10"/>
          </p:nvPr>
        </p:nvSpPr>
        <p:spPr/>
        <p:txBody>
          <a:bodyPr/>
          <a:lstStyle>
            <a:lvl1pPr>
              <a:defRPr/>
            </a:lvl1pPr>
          </a:lstStyle>
          <a:p>
            <a:pPr>
              <a:defRPr/>
            </a:pPr>
            <a:fld id="{B0CAECA0-09E9-E143-9AFE-E62D16195D02}" type="datetimeFigureOut">
              <a:rPr lang="en-US"/>
              <a:pPr>
                <a:defRPr/>
              </a:pPr>
              <a:t>12/16/2020</a:t>
            </a:fld>
            <a:endParaRPr lang="en-US"/>
          </a:p>
        </p:txBody>
      </p:sp>
      <p:sp>
        <p:nvSpPr>
          <p:cNvPr id="5" name="Footer Placeholder 4">
            <a:extLst>
              <a:ext uri="{FF2B5EF4-FFF2-40B4-BE49-F238E27FC236}">
                <a16:creationId xmlns:a16="http://schemas.microsoft.com/office/drawing/2014/main" id="{6A61C59F-FDB9-AC49-938A-77D831C05D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694A55-FD15-B343-8916-7C5F03C0A8C4}"/>
              </a:ext>
            </a:extLst>
          </p:cNvPr>
          <p:cNvSpPr>
            <a:spLocks noGrp="1"/>
          </p:cNvSpPr>
          <p:nvPr>
            <p:ph type="sldNum" sz="quarter" idx="12"/>
          </p:nvPr>
        </p:nvSpPr>
        <p:spPr/>
        <p:txBody>
          <a:bodyPr/>
          <a:lstStyle>
            <a:lvl1pPr>
              <a:defRPr/>
            </a:lvl1pPr>
          </a:lstStyle>
          <a:p>
            <a:pPr>
              <a:defRPr/>
            </a:pPr>
            <a:fld id="{E734AEF8-9CB9-2947-A62F-AF6B72BA1B9C}" type="slidenum">
              <a:rPr lang="en-US"/>
              <a:pPr>
                <a:defRPr/>
              </a:pPr>
              <a:t>‹#›</a:t>
            </a:fld>
            <a:endParaRPr lang="en-US"/>
          </a:p>
        </p:txBody>
      </p:sp>
    </p:spTree>
    <p:extLst>
      <p:ext uri="{BB962C8B-B14F-4D97-AF65-F5344CB8AC3E}">
        <p14:creationId xmlns:p14="http://schemas.microsoft.com/office/powerpoint/2010/main" val="383270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A1854D0-3F9E-1E4B-8684-262A14C844DB}"/>
              </a:ext>
            </a:extLst>
          </p:cNvPr>
          <p:cNvSpPr>
            <a:spLocks noGrp="1"/>
          </p:cNvSpPr>
          <p:nvPr>
            <p:ph type="dt" sz="half" idx="10"/>
          </p:nvPr>
        </p:nvSpPr>
        <p:spPr/>
        <p:txBody>
          <a:bodyPr/>
          <a:lstStyle>
            <a:lvl1pPr>
              <a:defRPr/>
            </a:lvl1pPr>
          </a:lstStyle>
          <a:p>
            <a:pPr>
              <a:defRPr/>
            </a:pPr>
            <a:fld id="{A6506423-1006-FD47-B528-7165B328E05E}" type="datetimeFigureOut">
              <a:rPr lang="en-US"/>
              <a:pPr>
                <a:defRPr/>
              </a:pPr>
              <a:t>12/16/2020</a:t>
            </a:fld>
            <a:endParaRPr lang="en-US"/>
          </a:p>
        </p:txBody>
      </p:sp>
      <p:sp>
        <p:nvSpPr>
          <p:cNvPr id="6" name="Footer Placeholder 4">
            <a:extLst>
              <a:ext uri="{FF2B5EF4-FFF2-40B4-BE49-F238E27FC236}">
                <a16:creationId xmlns:a16="http://schemas.microsoft.com/office/drawing/2014/main" id="{14157B45-CA37-2C4B-A9AD-A4D6FCEE58F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1DC0316-47A1-7B43-9EEC-48B0FF81B5F0}"/>
              </a:ext>
            </a:extLst>
          </p:cNvPr>
          <p:cNvSpPr>
            <a:spLocks noGrp="1"/>
          </p:cNvSpPr>
          <p:nvPr>
            <p:ph type="sldNum" sz="quarter" idx="12"/>
          </p:nvPr>
        </p:nvSpPr>
        <p:spPr/>
        <p:txBody>
          <a:bodyPr/>
          <a:lstStyle>
            <a:lvl1pPr>
              <a:defRPr/>
            </a:lvl1pPr>
          </a:lstStyle>
          <a:p>
            <a:pPr>
              <a:defRPr/>
            </a:pPr>
            <a:fld id="{66432534-9D5A-4C49-8D70-5944A522FE13}" type="slidenum">
              <a:rPr lang="en-US"/>
              <a:pPr>
                <a:defRPr/>
              </a:pPr>
              <a:t>‹#›</a:t>
            </a:fld>
            <a:endParaRPr lang="en-US"/>
          </a:p>
        </p:txBody>
      </p:sp>
    </p:spTree>
    <p:extLst>
      <p:ext uri="{BB962C8B-B14F-4D97-AF65-F5344CB8AC3E}">
        <p14:creationId xmlns:p14="http://schemas.microsoft.com/office/powerpoint/2010/main" val="49627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8475D86-24C7-8C47-98A6-FD5A9C99E5AC}"/>
              </a:ext>
            </a:extLst>
          </p:cNvPr>
          <p:cNvSpPr>
            <a:spLocks noGrp="1"/>
          </p:cNvSpPr>
          <p:nvPr>
            <p:ph type="dt" sz="half" idx="10"/>
          </p:nvPr>
        </p:nvSpPr>
        <p:spPr/>
        <p:txBody>
          <a:bodyPr/>
          <a:lstStyle>
            <a:lvl1pPr>
              <a:defRPr/>
            </a:lvl1pPr>
          </a:lstStyle>
          <a:p>
            <a:pPr>
              <a:defRPr/>
            </a:pPr>
            <a:fld id="{3B6FF15B-0747-C242-9FF1-0D11E148E01B}" type="datetimeFigureOut">
              <a:rPr lang="en-US"/>
              <a:pPr>
                <a:defRPr/>
              </a:pPr>
              <a:t>12/16/2020</a:t>
            </a:fld>
            <a:endParaRPr lang="en-US"/>
          </a:p>
        </p:txBody>
      </p:sp>
      <p:sp>
        <p:nvSpPr>
          <p:cNvPr id="8" name="Footer Placeholder 4">
            <a:extLst>
              <a:ext uri="{FF2B5EF4-FFF2-40B4-BE49-F238E27FC236}">
                <a16:creationId xmlns:a16="http://schemas.microsoft.com/office/drawing/2014/main" id="{220021A6-9070-AC49-A4CD-D78DDE36B6D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335B2CC-58A0-6E40-972C-D7C23590F925}"/>
              </a:ext>
            </a:extLst>
          </p:cNvPr>
          <p:cNvSpPr>
            <a:spLocks noGrp="1"/>
          </p:cNvSpPr>
          <p:nvPr>
            <p:ph type="sldNum" sz="quarter" idx="12"/>
          </p:nvPr>
        </p:nvSpPr>
        <p:spPr/>
        <p:txBody>
          <a:bodyPr/>
          <a:lstStyle>
            <a:lvl1pPr>
              <a:defRPr/>
            </a:lvl1pPr>
          </a:lstStyle>
          <a:p>
            <a:pPr>
              <a:defRPr/>
            </a:pPr>
            <a:fld id="{4021512B-630A-7D49-8B64-7A85D848D6E0}" type="slidenum">
              <a:rPr lang="en-US"/>
              <a:pPr>
                <a:defRPr/>
              </a:pPr>
              <a:t>‹#›</a:t>
            </a:fld>
            <a:endParaRPr lang="en-US"/>
          </a:p>
        </p:txBody>
      </p:sp>
    </p:spTree>
    <p:extLst>
      <p:ext uri="{BB962C8B-B14F-4D97-AF65-F5344CB8AC3E}">
        <p14:creationId xmlns:p14="http://schemas.microsoft.com/office/powerpoint/2010/main" val="394469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E8D6D78-DB48-5B4B-B588-9A8700275B52}"/>
              </a:ext>
            </a:extLst>
          </p:cNvPr>
          <p:cNvSpPr>
            <a:spLocks noGrp="1"/>
          </p:cNvSpPr>
          <p:nvPr>
            <p:ph type="dt" sz="half" idx="10"/>
          </p:nvPr>
        </p:nvSpPr>
        <p:spPr/>
        <p:txBody>
          <a:bodyPr/>
          <a:lstStyle>
            <a:lvl1pPr>
              <a:defRPr/>
            </a:lvl1pPr>
          </a:lstStyle>
          <a:p>
            <a:pPr>
              <a:defRPr/>
            </a:pPr>
            <a:fld id="{B6427F07-1306-344E-8A6E-284BCAE090A0}" type="datetimeFigureOut">
              <a:rPr lang="en-US"/>
              <a:pPr>
                <a:defRPr/>
              </a:pPr>
              <a:t>12/16/2020</a:t>
            </a:fld>
            <a:endParaRPr lang="en-US"/>
          </a:p>
        </p:txBody>
      </p:sp>
      <p:sp>
        <p:nvSpPr>
          <p:cNvPr id="4" name="Footer Placeholder 4">
            <a:extLst>
              <a:ext uri="{FF2B5EF4-FFF2-40B4-BE49-F238E27FC236}">
                <a16:creationId xmlns:a16="http://schemas.microsoft.com/office/drawing/2014/main" id="{B94153BD-1B04-E449-8062-216A5651B2D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EB37DE4-E62E-6F4C-836E-7652C0D9F1F9}"/>
              </a:ext>
            </a:extLst>
          </p:cNvPr>
          <p:cNvSpPr>
            <a:spLocks noGrp="1"/>
          </p:cNvSpPr>
          <p:nvPr>
            <p:ph type="sldNum" sz="quarter" idx="12"/>
          </p:nvPr>
        </p:nvSpPr>
        <p:spPr/>
        <p:txBody>
          <a:bodyPr/>
          <a:lstStyle>
            <a:lvl1pPr>
              <a:defRPr/>
            </a:lvl1pPr>
          </a:lstStyle>
          <a:p>
            <a:pPr>
              <a:defRPr/>
            </a:pPr>
            <a:fld id="{DCD8A524-893E-E746-BDA1-7AA2B6B7D42C}" type="slidenum">
              <a:rPr lang="en-US"/>
              <a:pPr>
                <a:defRPr/>
              </a:pPr>
              <a:t>‹#›</a:t>
            </a:fld>
            <a:endParaRPr lang="en-US"/>
          </a:p>
        </p:txBody>
      </p:sp>
    </p:spTree>
    <p:extLst>
      <p:ext uri="{BB962C8B-B14F-4D97-AF65-F5344CB8AC3E}">
        <p14:creationId xmlns:p14="http://schemas.microsoft.com/office/powerpoint/2010/main" val="71892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F46C8CD-CB5D-6440-B5CB-7D76D57C4DB9}"/>
              </a:ext>
            </a:extLst>
          </p:cNvPr>
          <p:cNvSpPr>
            <a:spLocks noGrp="1"/>
          </p:cNvSpPr>
          <p:nvPr>
            <p:ph type="dt" sz="half" idx="10"/>
          </p:nvPr>
        </p:nvSpPr>
        <p:spPr/>
        <p:txBody>
          <a:bodyPr/>
          <a:lstStyle>
            <a:lvl1pPr>
              <a:defRPr/>
            </a:lvl1pPr>
          </a:lstStyle>
          <a:p>
            <a:pPr>
              <a:defRPr/>
            </a:pPr>
            <a:fld id="{80B2D94D-1A38-BA40-A121-D391AA191F1E}" type="datetimeFigureOut">
              <a:rPr lang="en-US"/>
              <a:pPr>
                <a:defRPr/>
              </a:pPr>
              <a:t>12/16/2020</a:t>
            </a:fld>
            <a:endParaRPr lang="en-US"/>
          </a:p>
        </p:txBody>
      </p:sp>
      <p:sp>
        <p:nvSpPr>
          <p:cNvPr id="3" name="Footer Placeholder 4">
            <a:extLst>
              <a:ext uri="{FF2B5EF4-FFF2-40B4-BE49-F238E27FC236}">
                <a16:creationId xmlns:a16="http://schemas.microsoft.com/office/drawing/2014/main" id="{84E7E8E2-D2EE-AA4D-8063-AD9A6AAF382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752BE95-7B00-E94D-B92B-32E510B4B365}"/>
              </a:ext>
            </a:extLst>
          </p:cNvPr>
          <p:cNvSpPr>
            <a:spLocks noGrp="1"/>
          </p:cNvSpPr>
          <p:nvPr>
            <p:ph type="sldNum" sz="quarter" idx="12"/>
          </p:nvPr>
        </p:nvSpPr>
        <p:spPr/>
        <p:txBody>
          <a:bodyPr/>
          <a:lstStyle>
            <a:lvl1pPr>
              <a:defRPr/>
            </a:lvl1pPr>
          </a:lstStyle>
          <a:p>
            <a:pPr>
              <a:defRPr/>
            </a:pPr>
            <a:fld id="{42089777-2377-6D49-B77D-35B5916DA565}" type="slidenum">
              <a:rPr lang="en-US"/>
              <a:pPr>
                <a:defRPr/>
              </a:pPr>
              <a:t>‹#›</a:t>
            </a:fld>
            <a:endParaRPr lang="en-US"/>
          </a:p>
        </p:txBody>
      </p:sp>
    </p:spTree>
    <p:extLst>
      <p:ext uri="{BB962C8B-B14F-4D97-AF65-F5344CB8AC3E}">
        <p14:creationId xmlns:p14="http://schemas.microsoft.com/office/powerpoint/2010/main" val="62578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67131EC-F613-C346-AC7D-76C5CAE5C31B}"/>
              </a:ext>
            </a:extLst>
          </p:cNvPr>
          <p:cNvSpPr>
            <a:spLocks noGrp="1"/>
          </p:cNvSpPr>
          <p:nvPr>
            <p:ph type="dt" sz="half" idx="10"/>
          </p:nvPr>
        </p:nvSpPr>
        <p:spPr/>
        <p:txBody>
          <a:bodyPr/>
          <a:lstStyle>
            <a:lvl1pPr>
              <a:defRPr/>
            </a:lvl1pPr>
          </a:lstStyle>
          <a:p>
            <a:pPr>
              <a:defRPr/>
            </a:pPr>
            <a:fld id="{45015F7D-C8AA-1F49-91C1-99874AB722F3}" type="datetimeFigureOut">
              <a:rPr lang="en-US"/>
              <a:pPr>
                <a:defRPr/>
              </a:pPr>
              <a:t>12/16/2020</a:t>
            </a:fld>
            <a:endParaRPr lang="en-US"/>
          </a:p>
        </p:txBody>
      </p:sp>
      <p:sp>
        <p:nvSpPr>
          <p:cNvPr id="6" name="Footer Placeholder 4">
            <a:extLst>
              <a:ext uri="{FF2B5EF4-FFF2-40B4-BE49-F238E27FC236}">
                <a16:creationId xmlns:a16="http://schemas.microsoft.com/office/drawing/2014/main" id="{FA5F97B5-6193-9A47-B059-FB1D8A01647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6A98F9-FE3A-144F-B6C7-6CBB6AEE9A0B}"/>
              </a:ext>
            </a:extLst>
          </p:cNvPr>
          <p:cNvSpPr>
            <a:spLocks noGrp="1"/>
          </p:cNvSpPr>
          <p:nvPr>
            <p:ph type="sldNum" sz="quarter" idx="12"/>
          </p:nvPr>
        </p:nvSpPr>
        <p:spPr/>
        <p:txBody>
          <a:bodyPr/>
          <a:lstStyle>
            <a:lvl1pPr>
              <a:defRPr/>
            </a:lvl1pPr>
          </a:lstStyle>
          <a:p>
            <a:pPr>
              <a:defRPr/>
            </a:pPr>
            <a:fld id="{70408E5A-B4A6-3141-AD77-B7A8B201E005}" type="slidenum">
              <a:rPr lang="en-US"/>
              <a:pPr>
                <a:defRPr/>
              </a:pPr>
              <a:t>‹#›</a:t>
            </a:fld>
            <a:endParaRPr lang="en-US"/>
          </a:p>
        </p:txBody>
      </p:sp>
    </p:spTree>
    <p:extLst>
      <p:ext uri="{BB962C8B-B14F-4D97-AF65-F5344CB8AC3E}">
        <p14:creationId xmlns:p14="http://schemas.microsoft.com/office/powerpoint/2010/main" val="415305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B0FC63B-AE10-224F-97D9-CA4904E0D5DF}"/>
              </a:ext>
            </a:extLst>
          </p:cNvPr>
          <p:cNvSpPr>
            <a:spLocks noGrp="1"/>
          </p:cNvSpPr>
          <p:nvPr>
            <p:ph type="dt" sz="half" idx="10"/>
          </p:nvPr>
        </p:nvSpPr>
        <p:spPr/>
        <p:txBody>
          <a:bodyPr/>
          <a:lstStyle>
            <a:lvl1pPr>
              <a:defRPr/>
            </a:lvl1pPr>
          </a:lstStyle>
          <a:p>
            <a:pPr>
              <a:defRPr/>
            </a:pPr>
            <a:fld id="{0A27673E-9994-7740-B947-CD6251E49D73}" type="datetimeFigureOut">
              <a:rPr lang="en-US"/>
              <a:pPr>
                <a:defRPr/>
              </a:pPr>
              <a:t>12/16/2020</a:t>
            </a:fld>
            <a:endParaRPr lang="en-US"/>
          </a:p>
        </p:txBody>
      </p:sp>
      <p:sp>
        <p:nvSpPr>
          <p:cNvPr id="6" name="Footer Placeholder 4">
            <a:extLst>
              <a:ext uri="{FF2B5EF4-FFF2-40B4-BE49-F238E27FC236}">
                <a16:creationId xmlns:a16="http://schemas.microsoft.com/office/drawing/2014/main" id="{B1C81B94-3162-4042-9BB4-91C72255E4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0C4D56-81D4-5A47-A358-ABE22DEEB5B8}"/>
              </a:ext>
            </a:extLst>
          </p:cNvPr>
          <p:cNvSpPr>
            <a:spLocks noGrp="1"/>
          </p:cNvSpPr>
          <p:nvPr>
            <p:ph type="sldNum" sz="quarter" idx="12"/>
          </p:nvPr>
        </p:nvSpPr>
        <p:spPr/>
        <p:txBody>
          <a:bodyPr/>
          <a:lstStyle>
            <a:lvl1pPr>
              <a:defRPr/>
            </a:lvl1pPr>
          </a:lstStyle>
          <a:p>
            <a:pPr>
              <a:defRPr/>
            </a:pPr>
            <a:fld id="{1216B0CD-7841-CE40-8D5C-A7F15CA69050}" type="slidenum">
              <a:rPr lang="en-US"/>
              <a:pPr>
                <a:defRPr/>
              </a:pPr>
              <a:t>‹#›</a:t>
            </a:fld>
            <a:endParaRPr lang="en-US"/>
          </a:p>
        </p:txBody>
      </p:sp>
    </p:spTree>
    <p:extLst>
      <p:ext uri="{BB962C8B-B14F-4D97-AF65-F5344CB8AC3E}">
        <p14:creationId xmlns:p14="http://schemas.microsoft.com/office/powerpoint/2010/main" val="284152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8194" name="Picture 2" descr="\\DROBO-FS\QuickDrops\JB\PPTX NG\Droplets\LightingOverlay.png">
            <a:extLst>
              <a:ext uri="{FF2B5EF4-FFF2-40B4-BE49-F238E27FC236}">
                <a16:creationId xmlns:a16="http://schemas.microsoft.com/office/drawing/2014/main" id="{11A30B41-AFF3-3748-B31B-0D5BF508006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5" name="Group 7">
            <a:extLst>
              <a:ext uri="{FF2B5EF4-FFF2-40B4-BE49-F238E27FC236}">
                <a16:creationId xmlns:a16="http://schemas.microsoft.com/office/drawing/2014/main" id="{6C45FE65-2250-A242-9017-EED473D3A6D5}"/>
              </a:ext>
            </a:extLst>
          </p:cNvPr>
          <p:cNvGrpSpPr>
            <a:grpSpLocks/>
          </p:cNvGrpSpPr>
          <p:nvPr/>
        </p:nvGrpSpPr>
        <p:grpSpPr bwMode="auto">
          <a:xfrm>
            <a:off x="-14288" y="0"/>
            <a:ext cx="12053888" cy="6858000"/>
            <a:chOff x="-14288" y="0"/>
            <a:chExt cx="12053888" cy="6858001"/>
          </a:xfrm>
        </p:grpSpPr>
        <p:grpSp>
          <p:nvGrpSpPr>
            <p:cNvPr id="9" name="Group 8">
              <a:extLst>
                <a:ext uri="{FF2B5EF4-FFF2-40B4-BE49-F238E27FC236}">
                  <a16:creationId xmlns:a16="http://schemas.microsoft.com/office/drawing/2014/main" id="{601C002B-9733-2244-A806-25662B9C0D74}"/>
                </a:ext>
              </a:extLst>
            </p:cNvPr>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a:extLst>
                  <a:ext uri="{FF2B5EF4-FFF2-40B4-BE49-F238E27FC236}">
                    <a16:creationId xmlns:a16="http://schemas.microsoft.com/office/drawing/2014/main" id="{896ECF48-928B-1C42-9B68-CBC4CB8E8CF2}"/>
                  </a:ext>
                </a:extLst>
              </p:cNvPr>
              <p:cNvSpPr>
                <a:spLocks noChangeArrowheads="1"/>
              </p:cNvSpPr>
              <p:nvPr/>
            </p:nvSpPr>
            <p:spPr bwMode="auto">
              <a:xfrm>
                <a:off x="114300" y="4763"/>
                <a:ext cx="23813" cy="2181225"/>
              </a:xfrm>
              <a:prstGeom prst="rect">
                <a:avLst/>
              </a:prstGeom>
              <a:grpFill/>
              <a:ln>
                <a:noFill/>
              </a:ln>
            </p:spPr>
          </p:sp>
          <p:sp>
            <p:nvSpPr>
              <p:cNvPr id="22" name="Freeform 6">
                <a:extLst>
                  <a:ext uri="{FF2B5EF4-FFF2-40B4-BE49-F238E27FC236}">
                    <a16:creationId xmlns:a16="http://schemas.microsoft.com/office/drawing/2014/main" id="{E6B10512-AABB-4043-BEA4-9417DE252A40}"/>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3" name="Freeform 7">
                <a:extLst>
                  <a:ext uri="{FF2B5EF4-FFF2-40B4-BE49-F238E27FC236}">
                    <a16:creationId xmlns:a16="http://schemas.microsoft.com/office/drawing/2014/main" id="{5B60E61F-E291-0741-8DAB-D19104C3704E}"/>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 name="Freeform 8">
                <a:extLst>
                  <a:ext uri="{FF2B5EF4-FFF2-40B4-BE49-F238E27FC236}">
                    <a16:creationId xmlns:a16="http://schemas.microsoft.com/office/drawing/2014/main" id="{73C87872-4937-844D-8B5D-6E821436074E}"/>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25" name="Freeform 9">
                <a:extLst>
                  <a:ext uri="{FF2B5EF4-FFF2-40B4-BE49-F238E27FC236}">
                    <a16:creationId xmlns:a16="http://schemas.microsoft.com/office/drawing/2014/main" id="{F6C88617-8B57-9641-8098-C49F15972E7A}"/>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26" name="Freeform 10">
                <a:extLst>
                  <a:ext uri="{FF2B5EF4-FFF2-40B4-BE49-F238E27FC236}">
                    <a16:creationId xmlns:a16="http://schemas.microsoft.com/office/drawing/2014/main" id="{AF10EA04-32CE-7647-B027-7114F509201E}"/>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27" name="Freeform 11">
                <a:extLst>
                  <a:ext uri="{FF2B5EF4-FFF2-40B4-BE49-F238E27FC236}">
                    <a16:creationId xmlns:a16="http://schemas.microsoft.com/office/drawing/2014/main" id="{8EAD26A5-2392-B447-962D-326D19FDBE24}"/>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8" name="Freeform 12">
                <a:extLst>
                  <a:ext uri="{FF2B5EF4-FFF2-40B4-BE49-F238E27FC236}">
                    <a16:creationId xmlns:a16="http://schemas.microsoft.com/office/drawing/2014/main" id="{0E8606E0-E807-604C-99DB-0857393D7BFA}"/>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9" name="Freeform 13">
                <a:extLst>
                  <a:ext uri="{FF2B5EF4-FFF2-40B4-BE49-F238E27FC236}">
                    <a16:creationId xmlns:a16="http://schemas.microsoft.com/office/drawing/2014/main" id="{B38D282E-8BA4-CC41-931B-73BFC0ABE567}"/>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0" name="Freeform 14">
                <a:extLst>
                  <a:ext uri="{FF2B5EF4-FFF2-40B4-BE49-F238E27FC236}">
                    <a16:creationId xmlns:a16="http://schemas.microsoft.com/office/drawing/2014/main" id="{3DF447B8-AE81-A145-94D2-FF105A46F32A}"/>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31" name="Freeform 15">
                <a:extLst>
                  <a:ext uri="{FF2B5EF4-FFF2-40B4-BE49-F238E27FC236}">
                    <a16:creationId xmlns:a16="http://schemas.microsoft.com/office/drawing/2014/main" id="{3A6D6EED-F24D-794E-9FD5-5E1C8B516553}"/>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32" name="Line 16">
                <a:extLst>
                  <a:ext uri="{FF2B5EF4-FFF2-40B4-BE49-F238E27FC236}">
                    <a16:creationId xmlns:a16="http://schemas.microsoft.com/office/drawing/2014/main" id="{F472D5D3-977E-B149-9443-B7A4D13E8F67}"/>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90397EA3-1CDB-234F-A74E-DBD2A6507699}"/>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34" name="Freeform 18">
                <a:extLst>
                  <a:ext uri="{FF2B5EF4-FFF2-40B4-BE49-F238E27FC236}">
                    <a16:creationId xmlns:a16="http://schemas.microsoft.com/office/drawing/2014/main" id="{97D1E530-4269-DA48-9113-F611911F9264}"/>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35" name="Freeform 19">
                <a:extLst>
                  <a:ext uri="{FF2B5EF4-FFF2-40B4-BE49-F238E27FC236}">
                    <a16:creationId xmlns:a16="http://schemas.microsoft.com/office/drawing/2014/main" id="{4C5084D5-6B83-C34A-B4E0-ED8B340A2BA6}"/>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36" name="Freeform 20">
                <a:extLst>
                  <a:ext uri="{FF2B5EF4-FFF2-40B4-BE49-F238E27FC236}">
                    <a16:creationId xmlns:a16="http://schemas.microsoft.com/office/drawing/2014/main" id="{CB82BF00-6D72-DE4F-9D6C-A6974785A078}"/>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37" name="Rectangle 21">
                <a:extLst>
                  <a:ext uri="{FF2B5EF4-FFF2-40B4-BE49-F238E27FC236}">
                    <a16:creationId xmlns:a16="http://schemas.microsoft.com/office/drawing/2014/main" id="{B67C89ED-6556-0B40-84F6-51A146C529EE}"/>
                  </a:ext>
                </a:extLst>
              </p:cNvPr>
              <p:cNvSpPr>
                <a:spLocks noChangeArrowheads="1"/>
              </p:cNvSpPr>
              <p:nvPr/>
            </p:nvSpPr>
            <p:spPr bwMode="auto">
              <a:xfrm>
                <a:off x="133350" y="4662488"/>
                <a:ext cx="23813" cy="2181225"/>
              </a:xfrm>
              <a:prstGeom prst="rect">
                <a:avLst/>
              </a:prstGeom>
              <a:grpFill/>
              <a:ln>
                <a:noFill/>
              </a:ln>
            </p:spPr>
          </p:sp>
          <p:sp>
            <p:nvSpPr>
              <p:cNvPr id="38" name="Freeform 22">
                <a:extLst>
                  <a:ext uri="{FF2B5EF4-FFF2-40B4-BE49-F238E27FC236}">
                    <a16:creationId xmlns:a16="http://schemas.microsoft.com/office/drawing/2014/main" id="{849C56DE-C11E-654F-AA76-1932888530FC}"/>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39" name="Freeform 23">
                <a:extLst>
                  <a:ext uri="{FF2B5EF4-FFF2-40B4-BE49-F238E27FC236}">
                    <a16:creationId xmlns:a16="http://schemas.microsoft.com/office/drawing/2014/main" id="{468E9276-92BA-A149-8328-E27BC9756417}"/>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0" name="Freeform 24">
                <a:extLst>
                  <a:ext uri="{FF2B5EF4-FFF2-40B4-BE49-F238E27FC236}">
                    <a16:creationId xmlns:a16="http://schemas.microsoft.com/office/drawing/2014/main" id="{FED3B313-E4BE-5A43-A757-E502A2805727}"/>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41" name="Freeform 25">
                <a:extLst>
                  <a:ext uri="{FF2B5EF4-FFF2-40B4-BE49-F238E27FC236}">
                    <a16:creationId xmlns:a16="http://schemas.microsoft.com/office/drawing/2014/main" id="{B74122AF-C1E6-2746-91A9-A67802D6BCB6}"/>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2" name="Freeform 26">
                <a:extLst>
                  <a:ext uri="{FF2B5EF4-FFF2-40B4-BE49-F238E27FC236}">
                    <a16:creationId xmlns:a16="http://schemas.microsoft.com/office/drawing/2014/main" id="{94E79290-4AC9-6F42-A011-7BEBF3993BF0}"/>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43" name="Freeform 27">
                <a:extLst>
                  <a:ext uri="{FF2B5EF4-FFF2-40B4-BE49-F238E27FC236}">
                    <a16:creationId xmlns:a16="http://schemas.microsoft.com/office/drawing/2014/main" id="{4A965CF7-FFB4-CD4D-BA11-6D8200F73B41}"/>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44" name="Freeform 28">
                <a:extLst>
                  <a:ext uri="{FF2B5EF4-FFF2-40B4-BE49-F238E27FC236}">
                    <a16:creationId xmlns:a16="http://schemas.microsoft.com/office/drawing/2014/main" id="{0B9CAD8F-7E5F-A14C-A7E5-BAC5E4636EBF}"/>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5" name="Freeform 29">
                <a:extLst>
                  <a:ext uri="{FF2B5EF4-FFF2-40B4-BE49-F238E27FC236}">
                    <a16:creationId xmlns:a16="http://schemas.microsoft.com/office/drawing/2014/main" id="{71476352-27B3-2E47-97C7-4909CE37B36A}"/>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6" name="Freeform 30">
                <a:extLst>
                  <a:ext uri="{FF2B5EF4-FFF2-40B4-BE49-F238E27FC236}">
                    <a16:creationId xmlns:a16="http://schemas.microsoft.com/office/drawing/2014/main" id="{8981E0A6-1DB9-6644-88C4-DA5DDF308AF3}"/>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47" name="Freeform 31">
                <a:extLst>
                  <a:ext uri="{FF2B5EF4-FFF2-40B4-BE49-F238E27FC236}">
                    <a16:creationId xmlns:a16="http://schemas.microsoft.com/office/drawing/2014/main" id="{2D35908A-A5B6-8B4F-9649-6E15742910EB}"/>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0" name="Group 9">
              <a:extLst>
                <a:ext uri="{FF2B5EF4-FFF2-40B4-BE49-F238E27FC236}">
                  <a16:creationId xmlns:a16="http://schemas.microsoft.com/office/drawing/2014/main" id="{698A821F-1C68-4746-9542-2D022E66B7C6}"/>
                </a:ext>
              </a:extLst>
            </p:cNvPr>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a:extLst>
                  <a:ext uri="{FF2B5EF4-FFF2-40B4-BE49-F238E27FC236}">
                    <a16:creationId xmlns:a16="http://schemas.microsoft.com/office/drawing/2014/main" id="{5A518957-468D-7641-87D6-3A7A052C5112}"/>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2" name="Freeform 33">
                <a:extLst>
                  <a:ext uri="{FF2B5EF4-FFF2-40B4-BE49-F238E27FC236}">
                    <a16:creationId xmlns:a16="http://schemas.microsoft.com/office/drawing/2014/main" id="{E480BF83-F35A-294C-94BD-25CB5BA52E44}"/>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3" name="Freeform 34">
                <a:extLst>
                  <a:ext uri="{FF2B5EF4-FFF2-40B4-BE49-F238E27FC236}">
                    <a16:creationId xmlns:a16="http://schemas.microsoft.com/office/drawing/2014/main" id="{C2CE3680-E610-714E-A1DD-64A8E68AC349}"/>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4" name="Freeform 35">
                <a:extLst>
                  <a:ext uri="{FF2B5EF4-FFF2-40B4-BE49-F238E27FC236}">
                    <a16:creationId xmlns:a16="http://schemas.microsoft.com/office/drawing/2014/main" id="{E37CE284-6952-1946-8B62-44D66167D72D}"/>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15" name="Freeform 36">
                <a:extLst>
                  <a:ext uri="{FF2B5EF4-FFF2-40B4-BE49-F238E27FC236}">
                    <a16:creationId xmlns:a16="http://schemas.microsoft.com/office/drawing/2014/main" id="{44690D10-C4CC-264E-AD61-5E68353FFED2}"/>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6" name="Freeform 37">
                <a:extLst>
                  <a:ext uri="{FF2B5EF4-FFF2-40B4-BE49-F238E27FC236}">
                    <a16:creationId xmlns:a16="http://schemas.microsoft.com/office/drawing/2014/main" id="{63E8203F-FBB2-8A4C-BC40-A09810A69D91}"/>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17" name="Freeform 38">
                <a:extLst>
                  <a:ext uri="{FF2B5EF4-FFF2-40B4-BE49-F238E27FC236}">
                    <a16:creationId xmlns:a16="http://schemas.microsoft.com/office/drawing/2014/main" id="{7CEF2E5C-76D5-0D45-B209-F17EBA3EDF94}"/>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 name="Freeform 39">
                <a:extLst>
                  <a:ext uri="{FF2B5EF4-FFF2-40B4-BE49-F238E27FC236}">
                    <a16:creationId xmlns:a16="http://schemas.microsoft.com/office/drawing/2014/main" id="{34243448-1C02-0346-90B2-FF8A065662F5}"/>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9" name="Freeform 40">
                <a:extLst>
                  <a:ext uri="{FF2B5EF4-FFF2-40B4-BE49-F238E27FC236}">
                    <a16:creationId xmlns:a16="http://schemas.microsoft.com/office/drawing/2014/main" id="{2DC48F89-256D-C944-8C16-5E4B3926277B}"/>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 name="Rectangle 41">
                <a:extLst>
                  <a:ext uri="{FF2B5EF4-FFF2-40B4-BE49-F238E27FC236}">
                    <a16:creationId xmlns:a16="http://schemas.microsoft.com/office/drawing/2014/main" id="{D66CABDF-6B20-CC4C-903C-FB24EF14C9A3}"/>
                  </a:ext>
                </a:extLst>
              </p:cNvPr>
              <p:cNvSpPr>
                <a:spLocks noChangeArrowheads="1"/>
              </p:cNvSpPr>
              <p:nvPr/>
            </p:nvSpPr>
            <p:spPr bwMode="auto">
              <a:xfrm>
                <a:off x="11939587" y="6596063"/>
                <a:ext cx="23813" cy="252413"/>
              </a:xfrm>
              <a:prstGeom prst="rect">
                <a:avLst/>
              </a:prstGeom>
              <a:grpFill/>
              <a:ln>
                <a:noFill/>
              </a:ln>
            </p:spPr>
          </p:sp>
        </p:grpSp>
      </p:grpSp>
      <p:sp>
        <p:nvSpPr>
          <p:cNvPr id="2" name="Title Placeholder 1">
            <a:extLst>
              <a:ext uri="{FF2B5EF4-FFF2-40B4-BE49-F238E27FC236}">
                <a16:creationId xmlns:a16="http://schemas.microsoft.com/office/drawing/2014/main" id="{5BC836C5-0699-3747-80FE-067A26C5CE9A}"/>
              </a:ext>
            </a:extLst>
          </p:cNvPr>
          <p:cNvSpPr>
            <a:spLocks noGrp="1"/>
          </p:cNvSpPr>
          <p:nvPr>
            <p:ph type="title"/>
          </p:nvPr>
        </p:nvSpPr>
        <p:spPr>
          <a:xfrm>
            <a:off x="1141413" y="619125"/>
            <a:ext cx="9906000" cy="1477963"/>
          </a:xfrm>
          <a:prstGeom prst="rect">
            <a:avLst/>
          </a:prstGeom>
        </p:spPr>
        <p:txBody>
          <a:bodyPr vert="horz" lIns="91440" tIns="45720" rIns="91440" bIns="45720" rtlCol="0" anchor="ctr">
            <a:normAutofit/>
          </a:bodyPr>
          <a:lstStyle/>
          <a:p>
            <a:endParaRPr lang="en-US" dirty="0"/>
          </a:p>
        </p:txBody>
      </p:sp>
      <p:sp>
        <p:nvSpPr>
          <p:cNvPr id="8197" name="Text Placeholder 2">
            <a:extLst>
              <a:ext uri="{FF2B5EF4-FFF2-40B4-BE49-F238E27FC236}">
                <a16:creationId xmlns:a16="http://schemas.microsoft.com/office/drawing/2014/main" id="{04D74C29-2184-9D4A-AEB9-1855917E857B}"/>
              </a:ext>
            </a:extLst>
          </p:cNvPr>
          <p:cNvSpPr>
            <a:spLocks noGrp="1" noChangeArrowheads="1"/>
          </p:cNvSpPr>
          <p:nvPr>
            <p:ph type="body" idx="1"/>
          </p:nvPr>
        </p:nvSpPr>
        <p:spPr bwMode="auto">
          <a:xfrm>
            <a:off x="1141413" y="2249488"/>
            <a:ext cx="9906000"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8E95959-1E1F-8748-9EE7-8D18466B4D55}"/>
              </a:ext>
            </a:extLst>
          </p:cNvPr>
          <p:cNvSpPr>
            <a:spLocks noGrp="1"/>
          </p:cNvSpPr>
          <p:nvPr>
            <p:ph type="dt" sz="half" idx="2"/>
          </p:nvPr>
        </p:nvSpPr>
        <p:spPr>
          <a:xfrm>
            <a:off x="7456488" y="5883275"/>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chemeClr val="tx1">
                    <a:tint val="75000"/>
                  </a:schemeClr>
                </a:solidFill>
                <a:latin typeface="+mn-lt"/>
              </a:defRPr>
            </a:lvl1pPr>
          </a:lstStyle>
          <a:p>
            <a:pPr>
              <a:defRPr/>
            </a:pPr>
            <a:fld id="{23B6C294-C52E-F446-A111-7FDA2B0B2D64}" type="datetimeFigureOut">
              <a:rPr lang="en-US"/>
              <a:pPr>
                <a:defRPr/>
              </a:pPr>
              <a:t>12/16/2020</a:t>
            </a:fld>
            <a:endParaRPr lang="en-US"/>
          </a:p>
        </p:txBody>
      </p:sp>
      <p:sp>
        <p:nvSpPr>
          <p:cNvPr id="5" name="Footer Placeholder 4">
            <a:extLst>
              <a:ext uri="{FF2B5EF4-FFF2-40B4-BE49-F238E27FC236}">
                <a16:creationId xmlns:a16="http://schemas.microsoft.com/office/drawing/2014/main" id="{8B159338-7D4C-0F47-967C-11DB3DDA9004}"/>
              </a:ext>
            </a:extLst>
          </p:cNvPr>
          <p:cNvSpPr>
            <a:spLocks noGrp="1"/>
          </p:cNvSpPr>
          <p:nvPr>
            <p:ph type="ftr" sz="quarter" idx="3"/>
          </p:nvPr>
        </p:nvSpPr>
        <p:spPr>
          <a:xfrm>
            <a:off x="1141413" y="5883275"/>
            <a:ext cx="6238875" cy="365125"/>
          </a:xfrm>
          <a:prstGeom prst="rect">
            <a:avLst/>
          </a:prstGeom>
        </p:spPr>
        <p:txBody>
          <a:bodyPr vert="horz" lIns="91440" tIns="45720" rIns="91440" bIns="45720" rtlCol="0" anchor="ctr"/>
          <a:lstStyle>
            <a:lvl1pPr algn="l" eaLnBrk="1" fontAlgn="auto" hangingPunct="1">
              <a:spcBef>
                <a:spcPts val="0"/>
              </a:spcBef>
              <a:spcAft>
                <a:spcPts val="0"/>
              </a:spcAft>
              <a:defRPr sz="1050" cap="all" baseline="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7C3EBD6-D759-2A46-9311-CF35E258C754}"/>
              </a:ext>
            </a:extLst>
          </p:cNvPr>
          <p:cNvSpPr>
            <a:spLocks noGrp="1"/>
          </p:cNvSpPr>
          <p:nvPr>
            <p:ph type="sldNum" sz="quarter" idx="4"/>
          </p:nvPr>
        </p:nvSpPr>
        <p:spPr>
          <a:xfrm>
            <a:off x="10275888" y="5883275"/>
            <a:ext cx="771525"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chemeClr val="tx1">
                    <a:tint val="75000"/>
                  </a:schemeClr>
                </a:solidFill>
                <a:latin typeface="+mn-lt"/>
              </a:defRPr>
            </a:lvl1pPr>
          </a:lstStyle>
          <a:p>
            <a:pPr>
              <a:defRPr/>
            </a:pPr>
            <a:fld id="{FEB28EAB-0F9F-DF46-ADD3-4B4E31E46A8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73"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74" r:id="rId12"/>
    <p:sldLayoutId id="2147483768" r:id="rId13"/>
    <p:sldLayoutId id="2147483769" r:id="rId14"/>
    <p:sldLayoutId id="2147483770" r:id="rId15"/>
    <p:sldLayoutId id="2147483771" r:id="rId16"/>
    <p:sldLayoutId id="2147483772" r:id="rId17"/>
  </p:sldLayoutIdLst>
  <p:txStyles>
    <p:titleStyle>
      <a:lvl1pPr algn="l" rtl="0" fontAlgn="base">
        <a:lnSpc>
          <a:spcPct val="90000"/>
        </a:lnSpc>
        <a:spcBef>
          <a:spcPct val="0"/>
        </a:spcBef>
        <a:spcAft>
          <a:spcPct val="0"/>
        </a:spcAft>
        <a:defRPr sz="3600" kern="1200" cap="all">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w Cen MT" panose="020B0602020104020603" pitchFamily="34" charset="77"/>
        </a:defRPr>
      </a:lvl2pPr>
      <a:lvl3pPr algn="l" rtl="0" fontAlgn="base">
        <a:lnSpc>
          <a:spcPct val="90000"/>
        </a:lnSpc>
        <a:spcBef>
          <a:spcPct val="0"/>
        </a:spcBef>
        <a:spcAft>
          <a:spcPct val="0"/>
        </a:spcAft>
        <a:defRPr sz="3600">
          <a:solidFill>
            <a:schemeClr val="tx1"/>
          </a:solidFill>
          <a:latin typeface="Tw Cen MT" panose="020B0602020104020603" pitchFamily="34" charset="77"/>
        </a:defRPr>
      </a:lvl3pPr>
      <a:lvl4pPr algn="l" rtl="0" fontAlgn="base">
        <a:lnSpc>
          <a:spcPct val="90000"/>
        </a:lnSpc>
        <a:spcBef>
          <a:spcPct val="0"/>
        </a:spcBef>
        <a:spcAft>
          <a:spcPct val="0"/>
        </a:spcAft>
        <a:defRPr sz="3600">
          <a:solidFill>
            <a:schemeClr val="tx1"/>
          </a:solidFill>
          <a:latin typeface="Tw Cen MT" panose="020B0602020104020603" pitchFamily="34" charset="77"/>
        </a:defRPr>
      </a:lvl4pPr>
      <a:lvl5pPr algn="l" rtl="0" fontAlgn="base">
        <a:lnSpc>
          <a:spcPct val="90000"/>
        </a:lnSpc>
        <a:spcBef>
          <a:spcPct val="0"/>
        </a:spcBef>
        <a:spcAft>
          <a:spcPct val="0"/>
        </a:spcAft>
        <a:defRPr sz="3600">
          <a:solidFill>
            <a:schemeClr val="tx1"/>
          </a:solidFill>
          <a:latin typeface="Tw Cen MT" panose="020B0602020104020603" pitchFamily="34" charset="77"/>
        </a:defRPr>
      </a:lvl5pPr>
      <a:lvl6pPr marL="457200" algn="l" rtl="0" fontAlgn="base">
        <a:lnSpc>
          <a:spcPct val="90000"/>
        </a:lnSpc>
        <a:spcBef>
          <a:spcPct val="0"/>
        </a:spcBef>
        <a:spcAft>
          <a:spcPct val="0"/>
        </a:spcAft>
        <a:defRPr sz="3600">
          <a:solidFill>
            <a:schemeClr val="tx1"/>
          </a:solidFill>
          <a:latin typeface="Tw Cen MT" panose="020B0602020104020603" pitchFamily="34" charset="77"/>
        </a:defRPr>
      </a:lvl6pPr>
      <a:lvl7pPr marL="914400" algn="l" rtl="0" fontAlgn="base">
        <a:lnSpc>
          <a:spcPct val="90000"/>
        </a:lnSpc>
        <a:spcBef>
          <a:spcPct val="0"/>
        </a:spcBef>
        <a:spcAft>
          <a:spcPct val="0"/>
        </a:spcAft>
        <a:defRPr sz="3600">
          <a:solidFill>
            <a:schemeClr val="tx1"/>
          </a:solidFill>
          <a:latin typeface="Tw Cen MT" panose="020B0602020104020603" pitchFamily="34" charset="77"/>
        </a:defRPr>
      </a:lvl7pPr>
      <a:lvl8pPr marL="1371600" algn="l" rtl="0" fontAlgn="base">
        <a:lnSpc>
          <a:spcPct val="90000"/>
        </a:lnSpc>
        <a:spcBef>
          <a:spcPct val="0"/>
        </a:spcBef>
        <a:spcAft>
          <a:spcPct val="0"/>
        </a:spcAft>
        <a:defRPr sz="3600">
          <a:solidFill>
            <a:schemeClr val="tx1"/>
          </a:solidFill>
          <a:latin typeface="Tw Cen MT" panose="020B0602020104020603" pitchFamily="34" charset="77"/>
        </a:defRPr>
      </a:lvl8pPr>
      <a:lvl9pPr marL="1828800" algn="l" rtl="0" fontAlgn="base">
        <a:lnSpc>
          <a:spcPct val="90000"/>
        </a:lnSpc>
        <a:spcBef>
          <a:spcPct val="0"/>
        </a:spcBef>
        <a:spcAft>
          <a:spcPct val="0"/>
        </a:spcAft>
        <a:defRPr sz="3600">
          <a:solidFill>
            <a:schemeClr val="tx1"/>
          </a:solidFill>
          <a:latin typeface="Tw Cen MT" panose="020B0602020104020603" pitchFamily="34" charset="77"/>
        </a:defRPr>
      </a:lvl9pPr>
    </p:titleStyle>
    <p:bodyStyle>
      <a:lvl1pPr marL="228600" indent="-228600" algn="l" rtl="0" fontAlgn="base">
        <a:lnSpc>
          <a:spcPct val="120000"/>
        </a:lnSpc>
        <a:spcBef>
          <a:spcPts val="1000"/>
        </a:spcBef>
        <a:spcAft>
          <a:spcPct val="0"/>
        </a:spcAft>
        <a:buSzPct val="125000"/>
        <a:buFont typeface="Arial" panose="020B0604020202020204" pitchFamily="34" charset="0"/>
        <a:buChar char="•"/>
        <a:defRPr sz="2400" kern="1200">
          <a:solidFill>
            <a:schemeClr val="tx1"/>
          </a:solidFill>
          <a:latin typeface="+mn-lt"/>
          <a:ea typeface="+mn-ea"/>
          <a:cs typeface="+mn-cs"/>
        </a:defRPr>
      </a:lvl1pPr>
      <a:lvl2pPr marL="685800" indent="-228600" algn="l" rtl="0" fontAlgn="base">
        <a:lnSpc>
          <a:spcPct val="120000"/>
        </a:lnSpc>
        <a:spcBef>
          <a:spcPts val="500"/>
        </a:spcBef>
        <a:spcAft>
          <a:spcPct val="0"/>
        </a:spcAft>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120000"/>
        </a:lnSpc>
        <a:spcBef>
          <a:spcPts val="500"/>
        </a:spcBef>
        <a:spcAft>
          <a:spcPct val="0"/>
        </a:spcAft>
        <a:buSzPct val="125000"/>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120000"/>
        </a:lnSpc>
        <a:spcBef>
          <a:spcPts val="500"/>
        </a:spcBef>
        <a:spcAft>
          <a:spcPct val="0"/>
        </a:spcAft>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rtl="0" fontAlgn="base">
        <a:lnSpc>
          <a:spcPct val="120000"/>
        </a:lnSpc>
        <a:spcBef>
          <a:spcPts val="500"/>
        </a:spcBef>
        <a:spcAft>
          <a:spcPct val="0"/>
        </a:spcAft>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aafp.org/fp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afp.org/fpm" TargetMode="External"/><Relationship Id="rId2" Type="http://schemas.openxmlformats.org/officeDocument/2006/relationships/hyperlink" Target="https://www.ama-assn.org/practice-management/cpt/implementing-cpt-evaluation-and-management-em-revision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2A9ACA"/>
            </a:gs>
            <a:gs pos="100000">
              <a:srgbClr val="002455"/>
            </a:gs>
          </a:gsLst>
          <a:lin ang="5040000"/>
        </a:gradFill>
        <a:effectLst/>
      </p:bgPr>
    </p:bg>
    <p:spTree>
      <p:nvGrpSpPr>
        <p:cNvPr id="1" name=""/>
        <p:cNvGrpSpPr/>
        <p:nvPr/>
      </p:nvGrpSpPr>
      <p:grpSpPr>
        <a:xfrm>
          <a:off x="0" y="0"/>
          <a:ext cx="0" cy="0"/>
          <a:chOff x="0" y="0"/>
          <a:chExt cx="0" cy="0"/>
        </a:xfrm>
      </p:grpSpPr>
      <p:sp useBgFill="1">
        <p:nvSpPr>
          <p:cNvPr id="136" name="Rectangle 74" descr="&quot;&quot;">
            <a:extLst>
              <a:ext uri="{FF2B5EF4-FFF2-40B4-BE49-F238E27FC236}">
                <a16:creationId xmlns:a16="http://schemas.microsoft.com/office/drawing/2014/main" id="{4395BAA2-346A-2A4A-B12A-3B688145D6AC}"/>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37" name="Group 76" descr="&quot;&quot;">
            <a:extLst>
              <a:ext uri="{FF2B5EF4-FFF2-40B4-BE49-F238E27FC236}">
                <a16:creationId xmlns:a16="http://schemas.microsoft.com/office/drawing/2014/main" id="{5D93F394-8D26-174B-97CA-06AE4B476446}"/>
              </a:ext>
            </a:extLst>
          </p:cNvPr>
          <p:cNvGrpSpPr>
            <a:grpSpLocks noGrp="1" noUngrp="1" noRot="1" noChangeAspect="1" noMove="1" noResize="1"/>
          </p:cNvGrpSpPr>
          <p:nvPr/>
        </p:nvGrpSpPr>
        <p:grpSpPr>
          <a:xfrm>
            <a:off x="0" y="0"/>
            <a:ext cx="2305051" cy="6858001"/>
            <a:chOff x="0" y="0"/>
            <a:chExt cx="2305051" cy="6858001"/>
          </a:xfrm>
          <a:solidFill>
            <a:schemeClr val="tx1">
              <a:alpha val="60000"/>
            </a:schemeClr>
          </a:solidFill>
          <a:effectLst/>
        </p:grpSpPr>
        <p:sp>
          <p:nvSpPr>
            <p:cNvPr id="78" name="Rectangle 5">
              <a:extLst>
                <a:ext uri="{FF2B5EF4-FFF2-40B4-BE49-F238E27FC236}">
                  <a16:creationId xmlns:a16="http://schemas.microsoft.com/office/drawing/2014/main" id="{9323455B-11BE-0E48-9D90-5A742726CAB1}"/>
                </a:ext>
              </a:extLst>
            </p:cNvPr>
            <p:cNvSpPr>
              <a:spLocks noChangeArrowheads="1"/>
            </p:cNvSpPr>
            <p:nvPr/>
          </p:nvSpPr>
          <p:spPr bwMode="auto">
            <a:xfrm>
              <a:off x="1209675" y="4763"/>
              <a:ext cx="23813" cy="2181225"/>
            </a:xfrm>
            <a:prstGeom prst="rect">
              <a:avLst/>
            </a:prstGeom>
            <a:grpFill/>
            <a:ln>
              <a:noFill/>
            </a:ln>
          </p:spPr>
        </p:sp>
        <p:sp>
          <p:nvSpPr>
            <p:cNvPr id="79" name="Freeform 6">
              <a:extLst>
                <a:ext uri="{FF2B5EF4-FFF2-40B4-BE49-F238E27FC236}">
                  <a16:creationId xmlns:a16="http://schemas.microsoft.com/office/drawing/2014/main" id="{5F33CD94-F8A5-1A4E-911C-DCFCF4A56BB0}"/>
                </a:ext>
              </a:extLst>
            </p:cNvPr>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80" name="Freeform 7">
              <a:extLst>
                <a:ext uri="{FF2B5EF4-FFF2-40B4-BE49-F238E27FC236}">
                  <a16:creationId xmlns:a16="http://schemas.microsoft.com/office/drawing/2014/main" id="{CBFCA6F6-5E20-0E41-BAD4-C4D6FC607245}"/>
                </a:ext>
              </a:extLst>
            </p:cNvPr>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81" name="Rectangle 8">
              <a:extLst>
                <a:ext uri="{FF2B5EF4-FFF2-40B4-BE49-F238E27FC236}">
                  <a16:creationId xmlns:a16="http://schemas.microsoft.com/office/drawing/2014/main" id="{B67D5C22-97DE-5A4D-998A-FF8F5F36ABE5}"/>
                </a:ext>
              </a:extLst>
            </p:cNvPr>
            <p:cNvSpPr>
              <a:spLocks noChangeArrowheads="1"/>
            </p:cNvSpPr>
            <p:nvPr/>
          </p:nvSpPr>
          <p:spPr bwMode="auto">
            <a:xfrm>
              <a:off x="414338" y="9525"/>
              <a:ext cx="28575" cy="4481513"/>
            </a:xfrm>
            <a:prstGeom prst="rect">
              <a:avLst/>
            </a:prstGeom>
            <a:grpFill/>
            <a:ln>
              <a:noFill/>
            </a:ln>
          </p:spPr>
        </p:sp>
        <p:sp>
          <p:nvSpPr>
            <p:cNvPr id="82" name="Freeform 9">
              <a:extLst>
                <a:ext uri="{FF2B5EF4-FFF2-40B4-BE49-F238E27FC236}">
                  <a16:creationId xmlns:a16="http://schemas.microsoft.com/office/drawing/2014/main" id="{FBFAEB1C-427A-6745-BDA6-54F1A76155AB}"/>
                </a:ext>
              </a:extLst>
            </p:cNvPr>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83" name="Freeform 10">
              <a:extLst>
                <a:ext uri="{FF2B5EF4-FFF2-40B4-BE49-F238E27FC236}">
                  <a16:creationId xmlns:a16="http://schemas.microsoft.com/office/drawing/2014/main" id="{C25FE822-DC76-4C44-9A69-DFF48F21B711}"/>
                </a:ext>
              </a:extLst>
            </p:cNvPr>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84" name="Freeform 11">
              <a:extLst>
                <a:ext uri="{FF2B5EF4-FFF2-40B4-BE49-F238E27FC236}">
                  <a16:creationId xmlns:a16="http://schemas.microsoft.com/office/drawing/2014/main" id="{35D89C86-8783-E04E-9F96-C9DCF8277A17}"/>
                </a:ext>
              </a:extLst>
            </p:cNvPr>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85" name="Freeform 12">
              <a:extLst>
                <a:ext uri="{FF2B5EF4-FFF2-40B4-BE49-F238E27FC236}">
                  <a16:creationId xmlns:a16="http://schemas.microsoft.com/office/drawing/2014/main" id="{906815AF-B03A-7A4B-BA1B-2DF7F4208D10}"/>
                </a:ext>
              </a:extLst>
            </p:cNvPr>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86" name="Freeform 13">
              <a:extLst>
                <a:ext uri="{FF2B5EF4-FFF2-40B4-BE49-F238E27FC236}">
                  <a16:creationId xmlns:a16="http://schemas.microsoft.com/office/drawing/2014/main" id="{0BC35322-2FE5-2048-8A76-2FBBD40E4A5A}"/>
                </a:ext>
              </a:extLst>
            </p:cNvPr>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87" name="Freeform 14">
              <a:extLst>
                <a:ext uri="{FF2B5EF4-FFF2-40B4-BE49-F238E27FC236}">
                  <a16:creationId xmlns:a16="http://schemas.microsoft.com/office/drawing/2014/main" id="{1BB5E66D-71AC-4741-ACD9-0929209DC109}"/>
                </a:ext>
              </a:extLst>
            </p:cNvPr>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88" name="Freeform 15">
              <a:extLst>
                <a:ext uri="{FF2B5EF4-FFF2-40B4-BE49-F238E27FC236}">
                  <a16:creationId xmlns:a16="http://schemas.microsoft.com/office/drawing/2014/main" id="{D4C91DE8-244E-3B41-8E3E-AB77403E2EE1}"/>
                </a:ext>
              </a:extLst>
            </p:cNvPr>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89" name="Freeform 16">
              <a:extLst>
                <a:ext uri="{FF2B5EF4-FFF2-40B4-BE49-F238E27FC236}">
                  <a16:creationId xmlns:a16="http://schemas.microsoft.com/office/drawing/2014/main" id="{E0C77C8B-E395-044C-8F7F-C451163B9711}"/>
                </a:ext>
              </a:extLst>
            </p:cNvPr>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90" name="Freeform 17">
              <a:extLst>
                <a:ext uri="{FF2B5EF4-FFF2-40B4-BE49-F238E27FC236}">
                  <a16:creationId xmlns:a16="http://schemas.microsoft.com/office/drawing/2014/main" id="{AC08EC0F-3249-E14A-A5FE-99AFB89B9801}"/>
                </a:ext>
              </a:extLst>
            </p:cNvPr>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91" name="Freeform 18">
              <a:extLst>
                <a:ext uri="{FF2B5EF4-FFF2-40B4-BE49-F238E27FC236}">
                  <a16:creationId xmlns:a16="http://schemas.microsoft.com/office/drawing/2014/main" id="{CA34C209-8491-8C49-ADB1-3E7376B998E1}"/>
                </a:ext>
              </a:extLst>
            </p:cNvPr>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92" name="Freeform 19">
              <a:extLst>
                <a:ext uri="{FF2B5EF4-FFF2-40B4-BE49-F238E27FC236}">
                  <a16:creationId xmlns:a16="http://schemas.microsoft.com/office/drawing/2014/main" id="{16D6B257-CC94-A54F-B395-7D5E8FC5BA8F}"/>
                </a:ext>
              </a:extLst>
            </p:cNvPr>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93" name="Freeform 20">
              <a:extLst>
                <a:ext uri="{FF2B5EF4-FFF2-40B4-BE49-F238E27FC236}">
                  <a16:creationId xmlns:a16="http://schemas.microsoft.com/office/drawing/2014/main" id="{FE16DEB9-D904-0B4B-B874-A515AA85D4B7}"/>
                </a:ext>
              </a:extLst>
            </p:cNvPr>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94" name="Freeform 21">
              <a:extLst>
                <a:ext uri="{FF2B5EF4-FFF2-40B4-BE49-F238E27FC236}">
                  <a16:creationId xmlns:a16="http://schemas.microsoft.com/office/drawing/2014/main" id="{2699E41D-71DF-B146-83B1-F4CAE4B82B74}"/>
                </a:ext>
              </a:extLst>
            </p:cNvPr>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95" name="Freeform 22">
              <a:extLst>
                <a:ext uri="{FF2B5EF4-FFF2-40B4-BE49-F238E27FC236}">
                  <a16:creationId xmlns:a16="http://schemas.microsoft.com/office/drawing/2014/main" id="{A6C9A314-E305-324D-8DCB-6CA3553D8716}"/>
                </a:ext>
              </a:extLst>
            </p:cNvPr>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96" name="Freeform 23">
              <a:extLst>
                <a:ext uri="{FF2B5EF4-FFF2-40B4-BE49-F238E27FC236}">
                  <a16:creationId xmlns:a16="http://schemas.microsoft.com/office/drawing/2014/main" id="{A6350312-112A-3547-99B2-D790BD83F14E}"/>
                </a:ext>
              </a:extLst>
            </p:cNvPr>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97" name="Freeform 24">
              <a:extLst>
                <a:ext uri="{FF2B5EF4-FFF2-40B4-BE49-F238E27FC236}">
                  <a16:creationId xmlns:a16="http://schemas.microsoft.com/office/drawing/2014/main" id="{8CEBECC7-A8E8-F848-90CD-4C0F8BFFB290}"/>
                </a:ext>
              </a:extLst>
            </p:cNvPr>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98" name="Freeform 25">
              <a:extLst>
                <a:ext uri="{FF2B5EF4-FFF2-40B4-BE49-F238E27FC236}">
                  <a16:creationId xmlns:a16="http://schemas.microsoft.com/office/drawing/2014/main" id="{9EF571A9-956B-BA49-BEAC-E47A68303020}"/>
                </a:ext>
              </a:extLst>
            </p:cNvPr>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99" name="Freeform 26">
              <a:extLst>
                <a:ext uri="{FF2B5EF4-FFF2-40B4-BE49-F238E27FC236}">
                  <a16:creationId xmlns:a16="http://schemas.microsoft.com/office/drawing/2014/main" id="{B4DDB400-3682-934C-98C0-3217A9E7080C}"/>
                </a:ext>
              </a:extLst>
            </p:cNvPr>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100" name="Freeform 27">
              <a:extLst>
                <a:ext uri="{FF2B5EF4-FFF2-40B4-BE49-F238E27FC236}">
                  <a16:creationId xmlns:a16="http://schemas.microsoft.com/office/drawing/2014/main" id="{4A1ED252-B80F-B842-835B-7F6D507BAFF5}"/>
                </a:ext>
              </a:extLst>
            </p:cNvPr>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101" name="Freeform 28">
              <a:extLst>
                <a:ext uri="{FF2B5EF4-FFF2-40B4-BE49-F238E27FC236}">
                  <a16:creationId xmlns:a16="http://schemas.microsoft.com/office/drawing/2014/main" id="{9651B619-2DCF-AC41-B925-B3A435893D99}"/>
                </a:ext>
              </a:extLst>
            </p:cNvPr>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102" name="Freeform 29">
              <a:extLst>
                <a:ext uri="{FF2B5EF4-FFF2-40B4-BE49-F238E27FC236}">
                  <a16:creationId xmlns:a16="http://schemas.microsoft.com/office/drawing/2014/main" id="{54EB14C3-4A2A-1B44-B940-C9E1423835A7}"/>
                </a:ext>
              </a:extLst>
            </p:cNvPr>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103" name="Freeform 30">
              <a:extLst>
                <a:ext uri="{FF2B5EF4-FFF2-40B4-BE49-F238E27FC236}">
                  <a16:creationId xmlns:a16="http://schemas.microsoft.com/office/drawing/2014/main" id="{978676F7-EE9D-794C-A4DF-F68409180E5B}"/>
                </a:ext>
              </a:extLst>
            </p:cNvPr>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04" name="Freeform 31">
              <a:extLst>
                <a:ext uri="{FF2B5EF4-FFF2-40B4-BE49-F238E27FC236}">
                  <a16:creationId xmlns:a16="http://schemas.microsoft.com/office/drawing/2014/main" id="{8EC6E9D8-85D3-914E-9931-5E66DA98244D}"/>
                </a:ext>
              </a:extLst>
            </p:cNvPr>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105" name="Freeform 32">
              <a:extLst>
                <a:ext uri="{FF2B5EF4-FFF2-40B4-BE49-F238E27FC236}">
                  <a16:creationId xmlns:a16="http://schemas.microsoft.com/office/drawing/2014/main" id="{BA90F8E3-1FC9-5F44-9743-C2DCACC76DD0}"/>
                </a:ext>
              </a:extLst>
            </p:cNvPr>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06" name="Rectangle 33">
              <a:extLst>
                <a:ext uri="{FF2B5EF4-FFF2-40B4-BE49-F238E27FC236}">
                  <a16:creationId xmlns:a16="http://schemas.microsoft.com/office/drawing/2014/main" id="{F8DA5638-403E-7841-87EB-7D656B127532}"/>
                </a:ext>
              </a:extLst>
            </p:cNvPr>
            <p:cNvSpPr>
              <a:spLocks noChangeArrowheads="1"/>
            </p:cNvSpPr>
            <p:nvPr/>
          </p:nvSpPr>
          <p:spPr bwMode="auto">
            <a:xfrm>
              <a:off x="642938" y="6610350"/>
              <a:ext cx="23813" cy="242888"/>
            </a:xfrm>
            <a:prstGeom prst="rect">
              <a:avLst/>
            </a:prstGeom>
            <a:grpFill/>
            <a:ln>
              <a:noFill/>
            </a:ln>
          </p:spPr>
        </p:sp>
        <p:sp>
          <p:nvSpPr>
            <p:cNvPr id="107" name="Freeform 34">
              <a:extLst>
                <a:ext uri="{FF2B5EF4-FFF2-40B4-BE49-F238E27FC236}">
                  <a16:creationId xmlns:a16="http://schemas.microsoft.com/office/drawing/2014/main" id="{2F5A60FD-1E72-0F4B-A272-2A572C2E6E42}"/>
                </a:ext>
              </a:extLst>
            </p:cNvPr>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08" name="Freeform 35">
              <a:extLst>
                <a:ext uri="{FF2B5EF4-FFF2-40B4-BE49-F238E27FC236}">
                  <a16:creationId xmlns:a16="http://schemas.microsoft.com/office/drawing/2014/main" id="{8FA42812-31CB-AC46-93D7-B3B00F4AF2A1}"/>
                </a:ext>
              </a:extLst>
            </p:cNvPr>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109" name="Freeform 36">
              <a:extLst>
                <a:ext uri="{FF2B5EF4-FFF2-40B4-BE49-F238E27FC236}">
                  <a16:creationId xmlns:a16="http://schemas.microsoft.com/office/drawing/2014/main" id="{933449FA-F604-CA4D-890D-DA0018FEBE73}"/>
                </a:ext>
              </a:extLst>
            </p:cNvPr>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110" name="Freeform 37">
              <a:extLst>
                <a:ext uri="{FF2B5EF4-FFF2-40B4-BE49-F238E27FC236}">
                  <a16:creationId xmlns:a16="http://schemas.microsoft.com/office/drawing/2014/main" id="{8EED12CE-64C7-7545-A88A-230430B77C27}"/>
                </a:ext>
              </a:extLst>
            </p:cNvPr>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111" name="Freeform 38">
              <a:extLst>
                <a:ext uri="{FF2B5EF4-FFF2-40B4-BE49-F238E27FC236}">
                  <a16:creationId xmlns:a16="http://schemas.microsoft.com/office/drawing/2014/main" id="{68E42AB6-C792-A84B-9DB4-CB69E082B830}"/>
                </a:ext>
              </a:extLst>
            </p:cNvPr>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112" name="Freeform 39">
              <a:extLst>
                <a:ext uri="{FF2B5EF4-FFF2-40B4-BE49-F238E27FC236}">
                  <a16:creationId xmlns:a16="http://schemas.microsoft.com/office/drawing/2014/main" id="{5A40FF80-BC51-DE4A-A7C1-D5D9ABCBF8E5}"/>
                </a:ext>
              </a:extLst>
            </p:cNvPr>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113" name="Freeform 40">
              <a:extLst>
                <a:ext uri="{FF2B5EF4-FFF2-40B4-BE49-F238E27FC236}">
                  <a16:creationId xmlns:a16="http://schemas.microsoft.com/office/drawing/2014/main" id="{7B6DEC08-FDC6-624E-9E25-7208C51C3049}"/>
                </a:ext>
              </a:extLst>
            </p:cNvPr>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114" name="Freeform 41">
              <a:extLst>
                <a:ext uri="{FF2B5EF4-FFF2-40B4-BE49-F238E27FC236}">
                  <a16:creationId xmlns:a16="http://schemas.microsoft.com/office/drawing/2014/main" id="{685334DA-7AF4-3B48-845A-59912C9D4DB2}"/>
                </a:ext>
              </a:extLst>
            </p:cNvPr>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115" name="Freeform 42">
              <a:extLst>
                <a:ext uri="{FF2B5EF4-FFF2-40B4-BE49-F238E27FC236}">
                  <a16:creationId xmlns:a16="http://schemas.microsoft.com/office/drawing/2014/main" id="{BF396EEB-6DD9-E74B-A98E-B719BDCEAE9A}"/>
                </a:ext>
              </a:extLst>
            </p:cNvPr>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116" name="Freeform 43">
              <a:extLst>
                <a:ext uri="{FF2B5EF4-FFF2-40B4-BE49-F238E27FC236}">
                  <a16:creationId xmlns:a16="http://schemas.microsoft.com/office/drawing/2014/main" id="{B9660736-3E65-E14D-9E49-16CF04B3EB34}"/>
                </a:ext>
              </a:extLst>
            </p:cNvPr>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117" name="Freeform 44">
              <a:extLst>
                <a:ext uri="{FF2B5EF4-FFF2-40B4-BE49-F238E27FC236}">
                  <a16:creationId xmlns:a16="http://schemas.microsoft.com/office/drawing/2014/main" id="{8304FE76-C562-1A45-A539-1595EF71EE1E}"/>
                </a:ext>
              </a:extLst>
            </p:cNvPr>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118" name="Rectangle 45">
              <a:extLst>
                <a:ext uri="{FF2B5EF4-FFF2-40B4-BE49-F238E27FC236}">
                  <a16:creationId xmlns:a16="http://schemas.microsoft.com/office/drawing/2014/main" id="{9D8F17BC-E28F-DD43-A55F-5641290AB11A}"/>
                </a:ext>
              </a:extLst>
            </p:cNvPr>
            <p:cNvSpPr>
              <a:spLocks noChangeArrowheads="1"/>
            </p:cNvSpPr>
            <p:nvPr/>
          </p:nvSpPr>
          <p:spPr bwMode="auto">
            <a:xfrm>
              <a:off x="1228725" y="4662488"/>
              <a:ext cx="23813" cy="2181225"/>
            </a:xfrm>
            <a:prstGeom prst="rect">
              <a:avLst/>
            </a:prstGeom>
            <a:grpFill/>
            <a:ln>
              <a:noFill/>
            </a:ln>
          </p:spPr>
        </p:sp>
        <p:sp>
          <p:nvSpPr>
            <p:cNvPr id="119" name="Freeform 46">
              <a:extLst>
                <a:ext uri="{FF2B5EF4-FFF2-40B4-BE49-F238E27FC236}">
                  <a16:creationId xmlns:a16="http://schemas.microsoft.com/office/drawing/2014/main" id="{07464462-360E-0C49-BD08-2C586B364737}"/>
                </a:ext>
              </a:extLst>
            </p:cNvPr>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120" name="Freeform 47">
              <a:extLst>
                <a:ext uri="{FF2B5EF4-FFF2-40B4-BE49-F238E27FC236}">
                  <a16:creationId xmlns:a16="http://schemas.microsoft.com/office/drawing/2014/main" id="{ADC5BAD2-A83A-EB46-B610-41E5B600ED4D}"/>
                </a:ext>
              </a:extLst>
            </p:cNvPr>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21" name="Freeform 48">
              <a:extLst>
                <a:ext uri="{FF2B5EF4-FFF2-40B4-BE49-F238E27FC236}">
                  <a16:creationId xmlns:a16="http://schemas.microsoft.com/office/drawing/2014/main" id="{18FF3BAB-A48F-2847-BA8E-EFFFB2297344}"/>
                </a:ext>
              </a:extLst>
            </p:cNvPr>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122" name="Freeform 49">
              <a:extLst>
                <a:ext uri="{FF2B5EF4-FFF2-40B4-BE49-F238E27FC236}">
                  <a16:creationId xmlns:a16="http://schemas.microsoft.com/office/drawing/2014/main" id="{A6271388-042C-1C46-B4DD-D9C804496023}"/>
                </a:ext>
              </a:extLst>
            </p:cNvPr>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123" name="Freeform 50">
              <a:extLst>
                <a:ext uri="{FF2B5EF4-FFF2-40B4-BE49-F238E27FC236}">
                  <a16:creationId xmlns:a16="http://schemas.microsoft.com/office/drawing/2014/main" id="{DFE1ABBD-B235-5845-82B2-EA3CB669B01E}"/>
                </a:ext>
              </a:extLst>
            </p:cNvPr>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24" name="Freeform 51">
              <a:extLst>
                <a:ext uri="{FF2B5EF4-FFF2-40B4-BE49-F238E27FC236}">
                  <a16:creationId xmlns:a16="http://schemas.microsoft.com/office/drawing/2014/main" id="{38882A1D-FB16-4848-9752-07FDAC153DBC}"/>
                </a:ext>
              </a:extLst>
            </p:cNvPr>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125" name="Freeform 52">
              <a:extLst>
                <a:ext uri="{FF2B5EF4-FFF2-40B4-BE49-F238E27FC236}">
                  <a16:creationId xmlns:a16="http://schemas.microsoft.com/office/drawing/2014/main" id="{E6923768-F168-9D41-95D0-AA7C4B912558}"/>
                </a:ext>
              </a:extLst>
            </p:cNvPr>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126" name="Freeform 53">
              <a:extLst>
                <a:ext uri="{FF2B5EF4-FFF2-40B4-BE49-F238E27FC236}">
                  <a16:creationId xmlns:a16="http://schemas.microsoft.com/office/drawing/2014/main" id="{01BAC445-5D4D-4E4D-A284-9D31758B9919}"/>
                </a:ext>
              </a:extLst>
            </p:cNvPr>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27" name="Freeform 54">
              <a:extLst>
                <a:ext uri="{FF2B5EF4-FFF2-40B4-BE49-F238E27FC236}">
                  <a16:creationId xmlns:a16="http://schemas.microsoft.com/office/drawing/2014/main" id="{CFB266EC-5F09-B24B-AAB6-5E99696B6FE7}"/>
                </a:ext>
              </a:extLst>
            </p:cNvPr>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28" name="Freeform 55">
              <a:extLst>
                <a:ext uri="{FF2B5EF4-FFF2-40B4-BE49-F238E27FC236}">
                  <a16:creationId xmlns:a16="http://schemas.microsoft.com/office/drawing/2014/main" id="{75118D95-3150-EA4C-ABD9-BBF1C8801C7E}"/>
                </a:ext>
              </a:extLst>
            </p:cNvPr>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129" name="Freeform 56">
              <a:extLst>
                <a:ext uri="{FF2B5EF4-FFF2-40B4-BE49-F238E27FC236}">
                  <a16:creationId xmlns:a16="http://schemas.microsoft.com/office/drawing/2014/main" id="{C3BC5F52-5450-124D-AE6F-586BA58DBE48}"/>
                </a:ext>
              </a:extLst>
            </p:cNvPr>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130" name="Freeform 57">
              <a:extLst>
                <a:ext uri="{FF2B5EF4-FFF2-40B4-BE49-F238E27FC236}">
                  <a16:creationId xmlns:a16="http://schemas.microsoft.com/office/drawing/2014/main" id="{E8AA48A5-1B11-ED44-8E0C-AD0769BB10FC}"/>
                </a:ext>
              </a:extLst>
            </p:cNvPr>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131" name="Freeform 58">
              <a:extLst>
                <a:ext uri="{FF2B5EF4-FFF2-40B4-BE49-F238E27FC236}">
                  <a16:creationId xmlns:a16="http://schemas.microsoft.com/office/drawing/2014/main" id="{1CD9B06A-9148-AD4D-8A33-A20BA837B6C1}"/>
                </a:ext>
              </a:extLst>
            </p:cNvPr>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pic>
        <p:nvPicPr>
          <p:cNvPr id="138" name="Picture 2" descr="&quot;&quot;">
            <a:extLst>
              <a:ext uri="{FF2B5EF4-FFF2-40B4-BE49-F238E27FC236}">
                <a16:creationId xmlns:a16="http://schemas.microsoft.com/office/drawing/2014/main" id="{F6D8FD96-92B8-A040-8E22-112A4B6F4EC0}"/>
              </a:ext>
            </a:extLst>
          </p:cNvPr>
          <p:cNvPicPr>
            <a:picLocks noGrp="1" noRot="1" noChangeAspect="1" noMove="1" noResize="1" noEditPoints="1" noAdjustHandles="1" noChangeArrowheads="1" noChangeShapeType="1" noCrop="1"/>
          </p:cNvPicPr>
          <p:nvPr/>
        </p:nvPicPr>
        <p:blipFill>
          <a:blip r:embed="rId2">
            <a:alphaModFix amt="30000"/>
            <a:duotone>
              <a:prstClr val="black"/>
              <a:schemeClr val="tx2">
                <a:tint val="45000"/>
                <a:satMod val="400000"/>
              </a:schemeClr>
            </a:duotone>
          </a:blip>
          <a:srcRect/>
          <a:stretch>
            <a:fillRect/>
          </a:stretch>
        </p:blipFill>
        <p:spPr bwMode="auto">
          <a:xfrm>
            <a:off x="-3" y="9525"/>
            <a:ext cx="12192003" cy="6858001"/>
          </a:xfrm>
          <a:prstGeom prst="rect">
            <a:avLst/>
          </a:prstGeom>
          <a:noFill/>
        </p:spPr>
      </p:pic>
      <p:sp>
        <p:nvSpPr>
          <p:cNvPr id="2" name="Title 1">
            <a:extLst>
              <a:ext uri="{FF2B5EF4-FFF2-40B4-BE49-F238E27FC236}">
                <a16:creationId xmlns:a16="http://schemas.microsoft.com/office/drawing/2014/main" id="{5B46E7DE-2609-D04F-A6D3-8DD2B822EA06}"/>
              </a:ext>
            </a:extLst>
          </p:cNvPr>
          <p:cNvSpPr>
            <a:spLocks noGrp="1"/>
          </p:cNvSpPr>
          <p:nvPr>
            <p:ph type="ctrTitle"/>
          </p:nvPr>
        </p:nvSpPr>
        <p:spPr>
          <a:xfrm>
            <a:off x="2043113" y="1122363"/>
            <a:ext cx="4527550" cy="4287837"/>
          </a:xfrm>
        </p:spPr>
        <p:txBody>
          <a:bodyPr anchor="ctr"/>
          <a:lstStyle/>
          <a:p>
            <a:pPr algn="r" fontAlgn="auto">
              <a:spcAft>
                <a:spcPts val="0"/>
              </a:spcAft>
              <a:defRPr/>
            </a:pPr>
            <a:br>
              <a:rPr lang="en-US" sz="4200" dirty="0"/>
            </a:br>
            <a:r>
              <a:rPr lang="en-US" sz="4200" dirty="0"/>
              <a:t>2021 Office Visit Evaluation and Management Changes </a:t>
            </a:r>
            <a:br>
              <a:rPr lang="en-US" sz="4200" dirty="0"/>
            </a:br>
            <a:r>
              <a:rPr lang="en-US" sz="4200" dirty="0"/>
              <a:t>January 2021</a:t>
            </a:r>
          </a:p>
        </p:txBody>
      </p:sp>
      <p:sp>
        <p:nvSpPr>
          <p:cNvPr id="3" name="Subtitle 2">
            <a:extLst>
              <a:ext uri="{FF2B5EF4-FFF2-40B4-BE49-F238E27FC236}">
                <a16:creationId xmlns:a16="http://schemas.microsoft.com/office/drawing/2014/main" id="{05AA2515-D1C9-E942-BDF3-FDF671934E79}"/>
              </a:ext>
            </a:extLst>
          </p:cNvPr>
          <p:cNvSpPr>
            <a:spLocks noGrp="1"/>
          </p:cNvSpPr>
          <p:nvPr>
            <p:ph type="subTitle" idx="1"/>
          </p:nvPr>
        </p:nvSpPr>
        <p:spPr>
          <a:xfrm>
            <a:off x="7851775" y="1122363"/>
            <a:ext cx="2816225" cy="4287837"/>
          </a:xfrm>
        </p:spPr>
        <p:txBody>
          <a:bodyPr rtlCol="0" anchor="ctr"/>
          <a:lstStyle/>
          <a:p>
            <a:pPr fontAlgn="auto">
              <a:spcAft>
                <a:spcPts val="0"/>
              </a:spcAft>
              <a:defRPr/>
            </a:pPr>
            <a:r>
              <a:rPr lang="en-US" sz="2400" dirty="0"/>
              <a:t>Provider Training</a:t>
            </a:r>
          </a:p>
          <a:p>
            <a:pPr fontAlgn="auto">
              <a:spcAft>
                <a:spcPts val="0"/>
              </a:spcAft>
              <a:defRPr/>
            </a:pPr>
            <a:r>
              <a:rPr lang="en-US" sz="1400"/>
              <a:t>Rev. 12/9/2020 </a:t>
            </a:r>
            <a:endParaRPr lang="en-US" sz="1400" dirty="0"/>
          </a:p>
          <a:p>
            <a:pPr fontAlgn="auto">
              <a:spcAft>
                <a:spcPts val="0"/>
              </a:spcAft>
              <a:defRPr/>
            </a:pPr>
            <a:r>
              <a:rPr lang="en-US" sz="1400" dirty="0"/>
              <a:t>Julianne Tauscher, FNP</a:t>
            </a:r>
          </a:p>
          <a:p>
            <a:pPr fontAlgn="auto">
              <a:spcAft>
                <a:spcPts val="0"/>
              </a:spcAft>
              <a:defRPr/>
            </a:pPr>
            <a:r>
              <a:rPr lang="en-US" sz="1400" dirty="0"/>
              <a:t>Dr. Steven Esrick, MD</a:t>
            </a:r>
          </a:p>
        </p:txBody>
      </p:sp>
      <p:cxnSp>
        <p:nvCxnSpPr>
          <p:cNvPr id="135" name="Straight Connector 134" descr="&quot;&quot;">
            <a:extLst>
              <a:ext uri="{FF2B5EF4-FFF2-40B4-BE49-F238E27FC236}">
                <a16:creationId xmlns:a16="http://schemas.microsoft.com/office/drawing/2014/main" id="{43AD8EAE-194B-564B-BDA4-61777A326A08}"/>
              </a:ext>
            </a:extLst>
          </p:cNvPr>
          <p:cNvCxnSpPr>
            <a:cxnSpLocks noGrp="1" noRot="1" noChangeAspect="1" noMove="1" noResize="1" noEditPoints="1" noAdjustHandles="1" noChangeArrowheads="1" noChangeShapeType="1"/>
          </p:cNvCxnSpPr>
          <p:nvPr/>
        </p:nvCxnSpPr>
        <p:spPr>
          <a:xfrm>
            <a:off x="7212013" y="1454150"/>
            <a:ext cx="0" cy="3649663"/>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270675-9512-4978-8583-36659256E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38ACA-F5B8-1D49-A957-F8C607E44F66}"/>
              </a:ext>
            </a:extLst>
          </p:cNvPr>
          <p:cNvSpPr>
            <a:spLocks noGrp="1"/>
          </p:cNvSpPr>
          <p:nvPr>
            <p:ph type="title"/>
          </p:nvPr>
        </p:nvSpPr>
        <p:spPr>
          <a:xfrm>
            <a:off x="1141413" y="618518"/>
            <a:ext cx="9905998" cy="1478570"/>
          </a:xfrm>
        </p:spPr>
        <p:txBody>
          <a:bodyPr>
            <a:normAutofit/>
          </a:bodyPr>
          <a:lstStyle/>
          <a:p>
            <a:pPr fontAlgn="auto">
              <a:spcAft>
                <a:spcPts val="0"/>
              </a:spcAft>
              <a:defRPr/>
            </a:pPr>
            <a:r>
              <a:rPr lang="en-US" dirty="0"/>
              <a:t>Can bill ON time when: </a:t>
            </a:r>
          </a:p>
        </p:txBody>
      </p:sp>
      <p:graphicFrame>
        <p:nvGraphicFramePr>
          <p:cNvPr id="4" name="Table 4">
            <a:extLst>
              <a:ext uri="{FF2B5EF4-FFF2-40B4-BE49-F238E27FC236}">
                <a16:creationId xmlns:a16="http://schemas.microsoft.com/office/drawing/2014/main" id="{08B30134-07AD-BC43-9A42-33AF31FE2B5D}"/>
              </a:ext>
            </a:extLst>
          </p:cNvPr>
          <p:cNvGraphicFramePr>
            <a:graphicFrameLocks noGrp="1"/>
          </p:cNvGraphicFramePr>
          <p:nvPr>
            <p:ph idx="1"/>
            <p:extLst>
              <p:ext uri="{D42A27DB-BD31-4B8C-83A1-F6EECF244321}">
                <p14:modId xmlns:p14="http://schemas.microsoft.com/office/powerpoint/2010/main" val="1434976210"/>
              </p:ext>
            </p:extLst>
          </p:nvPr>
        </p:nvGraphicFramePr>
        <p:xfrm>
          <a:off x="1141413" y="2442621"/>
          <a:ext cx="9906001" cy="3155447"/>
        </p:xfrm>
        <a:graphic>
          <a:graphicData uri="http://schemas.openxmlformats.org/drawingml/2006/table">
            <a:tbl>
              <a:tblPr firstRow="1" bandRow="1">
                <a:tableStyleId>{7DF18680-E054-41AD-8BC1-D1AEF772440D}</a:tableStyleId>
              </a:tblPr>
              <a:tblGrid>
                <a:gridCol w="4831263">
                  <a:extLst>
                    <a:ext uri="{9D8B030D-6E8A-4147-A177-3AD203B41FA5}">
                      <a16:colId xmlns:a16="http://schemas.microsoft.com/office/drawing/2014/main" val="20000"/>
                    </a:ext>
                  </a:extLst>
                </a:gridCol>
                <a:gridCol w="5074738">
                  <a:extLst>
                    <a:ext uri="{9D8B030D-6E8A-4147-A177-3AD203B41FA5}">
                      <a16:colId xmlns:a16="http://schemas.microsoft.com/office/drawing/2014/main" val="20001"/>
                    </a:ext>
                  </a:extLst>
                </a:gridCol>
              </a:tblGrid>
              <a:tr h="550951">
                <a:tc>
                  <a:txBody>
                    <a:bodyPr/>
                    <a:lstStyle/>
                    <a:p>
                      <a:r>
                        <a:rPr lang="en-US" sz="2500"/>
                        <a:t>2020</a:t>
                      </a:r>
                    </a:p>
                  </a:txBody>
                  <a:tcPr marL="125220" marR="125220" marT="62608" marB="62608"/>
                </a:tc>
                <a:tc>
                  <a:txBody>
                    <a:bodyPr/>
                    <a:lstStyle/>
                    <a:p>
                      <a:r>
                        <a:rPr lang="en-US" sz="2500"/>
                        <a:t>2021</a:t>
                      </a:r>
                    </a:p>
                  </a:txBody>
                  <a:tcPr marL="125220" marR="125220" marT="62608" marB="62608"/>
                </a:tc>
                <a:extLst>
                  <a:ext uri="{0D108BD9-81ED-4DB2-BD59-A6C34878D82A}">
                    <a16:rowId xmlns:a16="http://schemas.microsoft.com/office/drawing/2014/main" val="10000"/>
                  </a:ext>
                </a:extLst>
              </a:tr>
              <a:tr h="1677896">
                <a:tc>
                  <a:txBody>
                    <a:bodyPr/>
                    <a:lstStyle/>
                    <a:p>
                      <a:r>
                        <a:rPr lang="en-US" sz="2500"/>
                        <a:t>Counseling/coordination of care dominates (&gt;50% of encounter)</a:t>
                      </a:r>
                    </a:p>
                  </a:txBody>
                  <a:tcPr marL="125220" marR="125220" marT="62608" marB="62608"/>
                </a:tc>
                <a:tc>
                  <a:txBody>
                    <a:bodyPr/>
                    <a:lstStyle/>
                    <a:p>
                      <a:r>
                        <a:rPr lang="en-US" sz="2500"/>
                        <a:t>Used to select an outpatient code whether or not  counseling/coordination of care dominates</a:t>
                      </a:r>
                    </a:p>
                  </a:txBody>
                  <a:tcPr marL="125220" marR="125220" marT="62608" marB="62608"/>
                </a:tc>
                <a:extLst>
                  <a:ext uri="{0D108BD9-81ED-4DB2-BD59-A6C34878D82A}">
                    <a16:rowId xmlns:a16="http://schemas.microsoft.com/office/drawing/2014/main" val="10001"/>
                  </a:ext>
                </a:extLst>
              </a:tr>
              <a:tr h="926600">
                <a:tc>
                  <a:txBody>
                    <a:bodyPr/>
                    <a:lstStyle/>
                    <a:p>
                      <a:r>
                        <a:rPr lang="en-US" sz="2500"/>
                        <a:t>Only face to face time counts</a:t>
                      </a:r>
                    </a:p>
                  </a:txBody>
                  <a:tcPr marL="125220" marR="125220" marT="62608" marB="62608"/>
                </a:tc>
                <a:tc>
                  <a:txBody>
                    <a:bodyPr/>
                    <a:lstStyle/>
                    <a:p>
                      <a:r>
                        <a:rPr lang="en-US" sz="2500"/>
                        <a:t>Face-to-face and non-face-to-face time counts on date of service</a:t>
                      </a:r>
                    </a:p>
                  </a:txBody>
                  <a:tcPr marL="125220" marR="125220" marT="62608" marB="62608"/>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2A9ACA"/>
            </a:gs>
            <a:gs pos="100000">
              <a:srgbClr val="002455"/>
            </a:gs>
          </a:gsLst>
          <a:lin ang="5040000"/>
        </a:gradFill>
        <a:effectLst/>
      </p:bgPr>
    </p:bg>
    <p:spTree>
      <p:nvGrpSpPr>
        <p:cNvPr id="1" name=""/>
        <p:cNvGrpSpPr/>
        <p:nvPr/>
      </p:nvGrpSpPr>
      <p:grpSpPr>
        <a:xfrm>
          <a:off x="0" y="0"/>
          <a:ext cx="0" cy="0"/>
          <a:chOff x="0" y="0"/>
          <a:chExt cx="0" cy="0"/>
        </a:xfrm>
      </p:grpSpPr>
      <p:sp useBgFill="1">
        <p:nvSpPr>
          <p:cNvPr id="52" name="Rectangle 7" descr="&quot;&quot;">
            <a:extLst>
              <a:ext uri="{FF2B5EF4-FFF2-40B4-BE49-F238E27FC236}">
                <a16:creationId xmlns:a16="http://schemas.microsoft.com/office/drawing/2014/main" id="{11D960B5-C69F-DD44-87C2-9F2F23235181}"/>
              </a:ext>
            </a:extLst>
          </p:cNvPr>
          <p:cNvSpPr>
            <a:spLocks noGrp="1" noRot="1" noChangeAspect="1" noMove="1" noResize="1" noEditPoints="1" noAdjustHandles="1" noChangeArrowheads="1" noChangeShapeType="1" noTextEdit="1"/>
          </p:cNvSpPr>
          <p:nvPr/>
        </p:nvSpPr>
        <p:spPr>
          <a:xfrm>
            <a:off x="25400" y="-14288"/>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3" name="Group 9" descr="&quot;&quot;">
            <a:extLst>
              <a:ext uri="{FF2B5EF4-FFF2-40B4-BE49-F238E27FC236}">
                <a16:creationId xmlns:a16="http://schemas.microsoft.com/office/drawing/2014/main" id="{656EAA3A-BF8F-2D48-B1F0-65CA1C124EE4}"/>
              </a:ext>
            </a:extLst>
          </p:cNvPr>
          <p:cNvGrpSpPr>
            <a:grpSpLocks noGrp="1" noUngrp="1" noRot="1" noChangeAspect="1" noMove="1" noResize="1"/>
          </p:cNvGrpSpPr>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A908127-F519-4C4F-8510-C3669989D019}"/>
                </a:ext>
              </a:extLst>
            </p:cNvPr>
            <p:cNvSpPr>
              <a:spLocks noChangeArrowheads="1"/>
            </p:cNvSpPr>
            <p:nvPr/>
          </p:nvSpPr>
          <p:spPr bwMode="auto">
            <a:xfrm>
              <a:off x="114300" y="4763"/>
              <a:ext cx="23813" cy="2181225"/>
            </a:xfrm>
            <a:prstGeom prst="rect">
              <a:avLst/>
            </a:prstGeom>
            <a:grpFill/>
            <a:ln>
              <a:noFill/>
            </a:ln>
          </p:spPr>
        </p:sp>
        <p:sp>
          <p:nvSpPr>
            <p:cNvPr id="12" name="Freeform 6">
              <a:extLst>
                <a:ext uri="{FF2B5EF4-FFF2-40B4-BE49-F238E27FC236}">
                  <a16:creationId xmlns:a16="http://schemas.microsoft.com/office/drawing/2014/main" id="{9D11C382-AAD8-4148-B53E-668C35AF7D2E}"/>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3" name="Freeform 7">
              <a:extLst>
                <a:ext uri="{FF2B5EF4-FFF2-40B4-BE49-F238E27FC236}">
                  <a16:creationId xmlns:a16="http://schemas.microsoft.com/office/drawing/2014/main" id="{27063F0D-14F4-3B46-998A-A17E5E3E9381}"/>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4" name="Freeform 8">
              <a:extLst>
                <a:ext uri="{FF2B5EF4-FFF2-40B4-BE49-F238E27FC236}">
                  <a16:creationId xmlns:a16="http://schemas.microsoft.com/office/drawing/2014/main" id="{271137F9-1BCF-184A-852F-4F75D924B743}"/>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15" name="Freeform 9">
              <a:extLst>
                <a:ext uri="{FF2B5EF4-FFF2-40B4-BE49-F238E27FC236}">
                  <a16:creationId xmlns:a16="http://schemas.microsoft.com/office/drawing/2014/main" id="{2A1BD1D0-CBED-0440-89A5-C0E4C717D4A7}"/>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16" name="Freeform 10">
              <a:extLst>
                <a:ext uri="{FF2B5EF4-FFF2-40B4-BE49-F238E27FC236}">
                  <a16:creationId xmlns:a16="http://schemas.microsoft.com/office/drawing/2014/main" id="{F32E061F-C8D7-164C-987F-AC4D8C6CCDB2}"/>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17" name="Freeform 11">
              <a:extLst>
                <a:ext uri="{FF2B5EF4-FFF2-40B4-BE49-F238E27FC236}">
                  <a16:creationId xmlns:a16="http://schemas.microsoft.com/office/drawing/2014/main" id="{BE0DFFF3-E597-C64D-8BDC-A277DB28CF18}"/>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8" name="Freeform 12">
              <a:extLst>
                <a:ext uri="{FF2B5EF4-FFF2-40B4-BE49-F238E27FC236}">
                  <a16:creationId xmlns:a16="http://schemas.microsoft.com/office/drawing/2014/main" id="{43D693B6-7BFC-A64A-852E-059940AF07E6}"/>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19" name="Freeform 13">
              <a:extLst>
                <a:ext uri="{FF2B5EF4-FFF2-40B4-BE49-F238E27FC236}">
                  <a16:creationId xmlns:a16="http://schemas.microsoft.com/office/drawing/2014/main" id="{76F61A24-2C24-7949-B431-A27B69EC407B}"/>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0" name="Freeform 14">
              <a:extLst>
                <a:ext uri="{FF2B5EF4-FFF2-40B4-BE49-F238E27FC236}">
                  <a16:creationId xmlns:a16="http://schemas.microsoft.com/office/drawing/2014/main" id="{AF3F692F-E921-AB41-B49E-9B57B316BF60}"/>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21" name="Freeform 15">
              <a:extLst>
                <a:ext uri="{FF2B5EF4-FFF2-40B4-BE49-F238E27FC236}">
                  <a16:creationId xmlns:a16="http://schemas.microsoft.com/office/drawing/2014/main" id="{40A13B59-73C3-5146-9658-56B603B79404}"/>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2" name="Line 16">
              <a:extLst>
                <a:ext uri="{FF2B5EF4-FFF2-40B4-BE49-F238E27FC236}">
                  <a16:creationId xmlns:a16="http://schemas.microsoft.com/office/drawing/2014/main" id="{ED8D7D84-0079-A046-80AE-F42BFAF5AD2A}"/>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A42CACF5-E25B-4140-9AE3-F85665E24342}"/>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24" name="Freeform 18">
              <a:extLst>
                <a:ext uri="{FF2B5EF4-FFF2-40B4-BE49-F238E27FC236}">
                  <a16:creationId xmlns:a16="http://schemas.microsoft.com/office/drawing/2014/main" id="{293D0CC7-3F6F-0146-9271-31A5E6ED5095}"/>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25" name="Freeform 19">
              <a:extLst>
                <a:ext uri="{FF2B5EF4-FFF2-40B4-BE49-F238E27FC236}">
                  <a16:creationId xmlns:a16="http://schemas.microsoft.com/office/drawing/2014/main" id="{AF924478-5AF1-E645-B3DE-23F4770AC3CD}"/>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26" name="Freeform 20">
              <a:extLst>
                <a:ext uri="{FF2B5EF4-FFF2-40B4-BE49-F238E27FC236}">
                  <a16:creationId xmlns:a16="http://schemas.microsoft.com/office/drawing/2014/main" id="{72078772-FC3C-ED42-93F1-A7B6C17D62AE}"/>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27" name="Rectangle 21">
              <a:extLst>
                <a:ext uri="{FF2B5EF4-FFF2-40B4-BE49-F238E27FC236}">
                  <a16:creationId xmlns:a16="http://schemas.microsoft.com/office/drawing/2014/main" id="{DC986D60-1A72-1D4C-83DD-285D37DD07BB}"/>
                </a:ext>
              </a:extLst>
            </p:cNvPr>
            <p:cNvSpPr>
              <a:spLocks noChangeArrowheads="1"/>
            </p:cNvSpPr>
            <p:nvPr/>
          </p:nvSpPr>
          <p:spPr bwMode="auto">
            <a:xfrm>
              <a:off x="133350" y="4662488"/>
              <a:ext cx="23813" cy="2181225"/>
            </a:xfrm>
            <a:prstGeom prst="rect">
              <a:avLst/>
            </a:prstGeom>
            <a:grpFill/>
            <a:ln>
              <a:noFill/>
            </a:ln>
          </p:spPr>
        </p:sp>
        <p:sp>
          <p:nvSpPr>
            <p:cNvPr id="28" name="Freeform 22">
              <a:extLst>
                <a:ext uri="{FF2B5EF4-FFF2-40B4-BE49-F238E27FC236}">
                  <a16:creationId xmlns:a16="http://schemas.microsoft.com/office/drawing/2014/main" id="{CAA9CCA8-F8DF-974A-B68C-51EAEDC875B6}"/>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29" name="Freeform 23">
              <a:extLst>
                <a:ext uri="{FF2B5EF4-FFF2-40B4-BE49-F238E27FC236}">
                  <a16:creationId xmlns:a16="http://schemas.microsoft.com/office/drawing/2014/main" id="{9DD06CDE-AC93-0746-8E5A-D9FA2E2CF223}"/>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30" name="Freeform 24">
              <a:extLst>
                <a:ext uri="{FF2B5EF4-FFF2-40B4-BE49-F238E27FC236}">
                  <a16:creationId xmlns:a16="http://schemas.microsoft.com/office/drawing/2014/main" id="{3F9A11E2-2368-CA46-95BF-F3E5815F8BBD}"/>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31" name="Freeform 25">
              <a:extLst>
                <a:ext uri="{FF2B5EF4-FFF2-40B4-BE49-F238E27FC236}">
                  <a16:creationId xmlns:a16="http://schemas.microsoft.com/office/drawing/2014/main" id="{A10F1492-CFFA-8249-AEEC-1157952ACA12}"/>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2" name="Freeform 26">
              <a:extLst>
                <a:ext uri="{FF2B5EF4-FFF2-40B4-BE49-F238E27FC236}">
                  <a16:creationId xmlns:a16="http://schemas.microsoft.com/office/drawing/2014/main" id="{0CD44042-66A5-0A43-8304-58E583446E61}"/>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33" name="Freeform 27">
              <a:extLst>
                <a:ext uri="{FF2B5EF4-FFF2-40B4-BE49-F238E27FC236}">
                  <a16:creationId xmlns:a16="http://schemas.microsoft.com/office/drawing/2014/main" id="{D4E92760-B7F7-444B-973C-F4C5D77D7D94}"/>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34" name="Freeform 28">
              <a:extLst>
                <a:ext uri="{FF2B5EF4-FFF2-40B4-BE49-F238E27FC236}">
                  <a16:creationId xmlns:a16="http://schemas.microsoft.com/office/drawing/2014/main" id="{F680B4D0-F201-284C-95E0-3C166A48AE48}"/>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5" name="Freeform 29">
              <a:extLst>
                <a:ext uri="{FF2B5EF4-FFF2-40B4-BE49-F238E27FC236}">
                  <a16:creationId xmlns:a16="http://schemas.microsoft.com/office/drawing/2014/main" id="{A580E64E-E97F-CA41-B464-16BEAF9B1059}"/>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6" name="Freeform 30">
              <a:extLst>
                <a:ext uri="{FF2B5EF4-FFF2-40B4-BE49-F238E27FC236}">
                  <a16:creationId xmlns:a16="http://schemas.microsoft.com/office/drawing/2014/main" id="{79B581F2-72EA-0D4C-A213-C2EA5E895923}"/>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37" name="Freeform 31">
              <a:extLst>
                <a:ext uri="{FF2B5EF4-FFF2-40B4-BE49-F238E27FC236}">
                  <a16:creationId xmlns:a16="http://schemas.microsoft.com/office/drawing/2014/main" id="{B5C690AB-3F28-0042-8065-2B5C01D9D234}"/>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sp>
        <p:nvSpPr>
          <p:cNvPr id="2" name="Title 1">
            <a:extLst>
              <a:ext uri="{FF2B5EF4-FFF2-40B4-BE49-F238E27FC236}">
                <a16:creationId xmlns:a16="http://schemas.microsoft.com/office/drawing/2014/main" id="{FE502674-C28A-C844-B79C-020D32465D0B}"/>
              </a:ext>
            </a:extLst>
          </p:cNvPr>
          <p:cNvSpPr>
            <a:spLocks noGrp="1"/>
          </p:cNvSpPr>
          <p:nvPr>
            <p:ph type="title"/>
          </p:nvPr>
        </p:nvSpPr>
        <p:spPr>
          <a:xfrm>
            <a:off x="1141413" y="1082675"/>
            <a:ext cx="2870200" cy="4708525"/>
          </a:xfrm>
        </p:spPr>
        <p:txBody>
          <a:bodyPr/>
          <a:lstStyle/>
          <a:p>
            <a:pPr algn="r" fontAlgn="auto">
              <a:spcAft>
                <a:spcPts val="0"/>
              </a:spcAft>
              <a:defRPr/>
            </a:pPr>
            <a:r>
              <a:rPr lang="en-US" sz="2200" dirty="0"/>
              <a:t>Accounting for Provider /clinical time on date of encounter</a:t>
            </a:r>
          </a:p>
        </p:txBody>
      </p:sp>
      <p:cxnSp>
        <p:nvCxnSpPr>
          <p:cNvPr id="54" name="Straight Connector 38" descr="&quot;&quot;">
            <a:extLst>
              <a:ext uri="{FF2B5EF4-FFF2-40B4-BE49-F238E27FC236}">
                <a16:creationId xmlns:a16="http://schemas.microsoft.com/office/drawing/2014/main" id="{A36948D5-41DD-9E49-A4E2-F29254B85A8C}"/>
              </a:ext>
            </a:extLst>
          </p:cNvPr>
          <p:cNvCxnSpPr>
            <a:cxnSpLocks noGrp="1" noRot="1" noChangeAspect="1" noMove="1" noResize="1" noEditPoints="1" noAdjustHandles="1" noChangeArrowheads="1" noChangeShapeType="1"/>
          </p:cNvCxnSpPr>
          <p:nvPr/>
        </p:nvCxnSpPr>
        <p:spPr>
          <a:xfrm>
            <a:off x="4654550" y="1454150"/>
            <a:ext cx="0" cy="3649663"/>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D51CE6-E306-524C-BADB-DF82E9796452}"/>
              </a:ext>
            </a:extLst>
          </p:cNvPr>
          <p:cNvSpPr>
            <a:spLocks noGrp="1"/>
          </p:cNvSpPr>
          <p:nvPr>
            <p:ph idx="1"/>
          </p:nvPr>
        </p:nvSpPr>
        <p:spPr>
          <a:xfrm>
            <a:off x="5297488" y="1082675"/>
            <a:ext cx="5751512" cy="5522913"/>
          </a:xfrm>
        </p:spPr>
        <p:txBody>
          <a:bodyPr rtlCol="0" anchor="ctr">
            <a:normAutofit/>
          </a:bodyPr>
          <a:lstStyle/>
          <a:p>
            <a:pPr fontAlgn="auto">
              <a:lnSpc>
                <a:spcPct val="110000"/>
              </a:lnSpc>
              <a:spcAft>
                <a:spcPts val="0"/>
              </a:spcAft>
              <a:defRPr/>
            </a:pPr>
            <a:endParaRPr lang="en-US" sz="1700" dirty="0"/>
          </a:p>
          <a:p>
            <a:pPr marL="457200" indent="-457200" fontAlgn="auto">
              <a:lnSpc>
                <a:spcPct val="110000"/>
              </a:lnSpc>
              <a:spcAft>
                <a:spcPts val="0"/>
              </a:spcAft>
              <a:buFont typeface="Arial" panose="020B0604020202020204" pitchFamily="34" charset="0"/>
              <a:buAutoNum type="arabicPeriod"/>
              <a:defRPr/>
            </a:pPr>
            <a:r>
              <a:rPr lang="en-US" sz="1800" dirty="0"/>
              <a:t>Whose time counts?</a:t>
            </a:r>
          </a:p>
          <a:p>
            <a:pPr marL="457200" lvl="1" indent="0" fontAlgn="auto">
              <a:lnSpc>
                <a:spcPct val="110000"/>
              </a:lnSpc>
              <a:spcAft>
                <a:spcPts val="0"/>
              </a:spcAft>
              <a:buFont typeface="Arial" panose="020B0604020202020204" pitchFamily="34" charset="0"/>
              <a:buNone/>
              <a:defRPr/>
            </a:pPr>
            <a:r>
              <a:rPr lang="en-US" sz="1800" dirty="0"/>
              <a:t>a) Provider and “qualified healthcare providers” not otherwise billed for. Ex. IBH/ Integrated Nutrition</a:t>
            </a:r>
          </a:p>
          <a:p>
            <a:pPr marL="0" indent="0" fontAlgn="auto">
              <a:lnSpc>
                <a:spcPct val="110000"/>
              </a:lnSpc>
              <a:spcAft>
                <a:spcPts val="0"/>
              </a:spcAft>
              <a:buFont typeface="Arial" panose="020B0604020202020204" pitchFamily="34" charset="0"/>
              <a:buNone/>
              <a:defRPr/>
            </a:pPr>
            <a:r>
              <a:rPr lang="en-US" sz="1800" dirty="0"/>
              <a:t>2. Examples of time that counts </a:t>
            </a:r>
          </a:p>
          <a:p>
            <a:pPr marL="457200" lvl="1" indent="0" fontAlgn="auto">
              <a:lnSpc>
                <a:spcPct val="110000"/>
              </a:lnSpc>
              <a:spcAft>
                <a:spcPts val="0"/>
              </a:spcAft>
              <a:buFont typeface="Arial" panose="020B0604020202020204" pitchFamily="34" charset="0"/>
              <a:buNone/>
              <a:defRPr/>
            </a:pPr>
            <a:r>
              <a:rPr lang="en-US" sz="1800" dirty="0"/>
              <a:t>a) Review of labs</a:t>
            </a:r>
          </a:p>
          <a:p>
            <a:pPr marL="457200" lvl="1" indent="0" fontAlgn="auto">
              <a:lnSpc>
                <a:spcPct val="110000"/>
              </a:lnSpc>
              <a:spcAft>
                <a:spcPts val="0"/>
              </a:spcAft>
              <a:buFont typeface="Arial" panose="020B0604020202020204" pitchFamily="34" charset="0"/>
              <a:buNone/>
              <a:defRPr/>
            </a:pPr>
            <a:r>
              <a:rPr lang="en-US" sz="1800" dirty="0"/>
              <a:t>b) Review of external records</a:t>
            </a:r>
          </a:p>
          <a:p>
            <a:pPr marL="457200" lvl="1" indent="0" fontAlgn="auto">
              <a:lnSpc>
                <a:spcPct val="110000"/>
              </a:lnSpc>
              <a:spcAft>
                <a:spcPts val="0"/>
              </a:spcAft>
              <a:buFont typeface="Arial" panose="020B0604020202020204" pitchFamily="34" charset="0"/>
              <a:buNone/>
              <a:defRPr/>
            </a:pPr>
            <a:r>
              <a:rPr lang="en-US" sz="1800" dirty="0"/>
              <a:t>c) Discussion with other health care professionals</a:t>
            </a:r>
          </a:p>
          <a:p>
            <a:pPr marL="457200" lvl="1" indent="0" fontAlgn="auto">
              <a:lnSpc>
                <a:spcPct val="110000"/>
              </a:lnSpc>
              <a:spcAft>
                <a:spcPts val="0"/>
              </a:spcAft>
              <a:buFont typeface="Arial" panose="020B0604020202020204" pitchFamily="34" charset="0"/>
              <a:buNone/>
              <a:defRPr/>
            </a:pPr>
            <a:r>
              <a:rPr lang="en-US" sz="1800" dirty="0"/>
              <a:t>d) Interpretation of tests or X-rays for which no additional code is being billed</a:t>
            </a:r>
          </a:p>
          <a:p>
            <a:pPr marL="0" indent="0" fontAlgn="auto">
              <a:lnSpc>
                <a:spcPct val="110000"/>
              </a:lnSpc>
              <a:spcAft>
                <a:spcPts val="0"/>
              </a:spcAft>
              <a:buFont typeface="Arial" panose="020B0604020202020204" pitchFamily="34" charset="0"/>
              <a:buNone/>
              <a:defRPr/>
            </a:pPr>
            <a:r>
              <a:rPr lang="en-US" sz="1800" dirty="0"/>
              <a:t>3. Examples of time that does not count</a:t>
            </a:r>
          </a:p>
          <a:p>
            <a:pPr marL="457200" lvl="1" indent="0" fontAlgn="auto">
              <a:lnSpc>
                <a:spcPct val="110000"/>
              </a:lnSpc>
              <a:spcAft>
                <a:spcPts val="0"/>
              </a:spcAft>
              <a:buFont typeface="Arial" panose="020B0604020202020204" pitchFamily="34" charset="0"/>
              <a:buNone/>
              <a:defRPr/>
            </a:pPr>
            <a:r>
              <a:rPr lang="en-US" sz="1800" dirty="0"/>
              <a:t>a) Activities normally performed by clinical staff</a:t>
            </a:r>
          </a:p>
          <a:p>
            <a:pPr marL="457200" lvl="1" indent="0" fontAlgn="auto">
              <a:lnSpc>
                <a:spcPct val="110000"/>
              </a:lnSpc>
              <a:spcAft>
                <a:spcPts val="0"/>
              </a:spcAft>
              <a:buFont typeface="Arial" panose="020B0604020202020204" pitchFamily="34" charset="0"/>
              <a:buNone/>
              <a:defRPr/>
            </a:pPr>
            <a:r>
              <a:rPr lang="en-US" sz="1800" dirty="0"/>
              <a:t>b) Services reported separately</a:t>
            </a:r>
          </a:p>
          <a:p>
            <a:pPr fontAlgn="auto">
              <a:lnSpc>
                <a:spcPct val="110000"/>
              </a:lnSpc>
              <a:spcAft>
                <a:spcPts val="0"/>
              </a:spcAft>
              <a:defRPr/>
            </a:pPr>
            <a:endParaRPr lang="en-US" sz="1700" dirty="0"/>
          </a:p>
        </p:txBody>
      </p:sp>
      <p:grpSp>
        <p:nvGrpSpPr>
          <p:cNvPr id="41" name="Group 40" descr="&quot;&quot;">
            <a:extLst>
              <a:ext uri="{FF2B5EF4-FFF2-40B4-BE49-F238E27FC236}">
                <a16:creationId xmlns:a16="http://schemas.microsoft.com/office/drawing/2014/main" id="{55E372E1-A4D9-C249-8F1F-41E7DB788235}"/>
              </a:ext>
            </a:extLst>
          </p:cNvPr>
          <p:cNvGrpSpPr>
            <a:grpSpLocks noGrp="1" noUngrp="1" noRot="1" noChangeAspect="1" noMove="1" noResize="1"/>
          </p:cNvGrpSpPr>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85E80088-158D-BF4E-A95B-7A147DBF6E88}"/>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43" name="Freeform 33">
              <a:extLst>
                <a:ext uri="{FF2B5EF4-FFF2-40B4-BE49-F238E27FC236}">
                  <a16:creationId xmlns:a16="http://schemas.microsoft.com/office/drawing/2014/main" id="{F10877DA-AE87-904B-B610-6655AD0C3E2A}"/>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44" name="Freeform 34">
              <a:extLst>
                <a:ext uri="{FF2B5EF4-FFF2-40B4-BE49-F238E27FC236}">
                  <a16:creationId xmlns:a16="http://schemas.microsoft.com/office/drawing/2014/main" id="{8807AA34-BAFC-DA4D-B7BE-CB5E3F8768FA}"/>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5" name="Freeform 35">
              <a:extLst>
                <a:ext uri="{FF2B5EF4-FFF2-40B4-BE49-F238E27FC236}">
                  <a16:creationId xmlns:a16="http://schemas.microsoft.com/office/drawing/2014/main" id="{22C55F0F-6385-8F4E-9EE6-DD1E9BA9C281}"/>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46" name="Freeform 36">
              <a:extLst>
                <a:ext uri="{FF2B5EF4-FFF2-40B4-BE49-F238E27FC236}">
                  <a16:creationId xmlns:a16="http://schemas.microsoft.com/office/drawing/2014/main" id="{BD486AFC-4C0E-464D-9E49-6CD86EF983A7}"/>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47" name="Freeform 37">
              <a:extLst>
                <a:ext uri="{FF2B5EF4-FFF2-40B4-BE49-F238E27FC236}">
                  <a16:creationId xmlns:a16="http://schemas.microsoft.com/office/drawing/2014/main" id="{FC205AC4-C8FA-F945-B5AA-B3F5046C9820}"/>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48" name="Freeform 38">
              <a:extLst>
                <a:ext uri="{FF2B5EF4-FFF2-40B4-BE49-F238E27FC236}">
                  <a16:creationId xmlns:a16="http://schemas.microsoft.com/office/drawing/2014/main" id="{FA940773-6BE1-5640-BCBA-8BA724CADAAA}"/>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9" name="Freeform 39">
              <a:extLst>
                <a:ext uri="{FF2B5EF4-FFF2-40B4-BE49-F238E27FC236}">
                  <a16:creationId xmlns:a16="http://schemas.microsoft.com/office/drawing/2014/main" id="{ACD6C257-A62D-994A-9C63-FE1BF9F17B5B}"/>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50" name="Freeform 40">
              <a:extLst>
                <a:ext uri="{FF2B5EF4-FFF2-40B4-BE49-F238E27FC236}">
                  <a16:creationId xmlns:a16="http://schemas.microsoft.com/office/drawing/2014/main" id="{D2D5F0B5-549C-E34D-A257-E3806CC76DF7}"/>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51" name="Rectangle 41">
              <a:extLst>
                <a:ext uri="{FF2B5EF4-FFF2-40B4-BE49-F238E27FC236}">
                  <a16:creationId xmlns:a16="http://schemas.microsoft.com/office/drawing/2014/main" id="{FF7C5CBC-64F0-B848-9E97-40C85E6CAEE8}"/>
                </a:ext>
              </a:extLst>
            </p:cNvPr>
            <p:cNvSpPr>
              <a:spLocks noChangeArrowheads="1"/>
            </p:cNvSpPr>
            <p:nvPr/>
          </p:nvSpPr>
          <p:spPr bwMode="auto">
            <a:xfrm>
              <a:off x="11939587" y="6596063"/>
              <a:ext cx="23813" cy="252413"/>
            </a:xfrm>
            <a:prstGeom prst="rect">
              <a:avLst/>
            </a:prstGeom>
            <a:grpFill/>
            <a:ln>
              <a:noFill/>
            </a:ln>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2A9ACA"/>
            </a:gs>
            <a:gs pos="100000">
              <a:srgbClr val="002455"/>
            </a:gs>
          </a:gsLst>
          <a:lin ang="5040000"/>
        </a:gradFill>
        <a:effectLst/>
      </p:bgPr>
    </p:bg>
    <p:spTree>
      <p:nvGrpSpPr>
        <p:cNvPr id="1" name=""/>
        <p:cNvGrpSpPr/>
        <p:nvPr/>
      </p:nvGrpSpPr>
      <p:grpSpPr>
        <a:xfrm>
          <a:off x="0" y="0"/>
          <a:ext cx="0" cy="0"/>
          <a:chOff x="0" y="0"/>
          <a:chExt cx="0" cy="0"/>
        </a:xfrm>
      </p:grpSpPr>
      <p:sp useBgFill="1">
        <p:nvSpPr>
          <p:cNvPr id="8" name="Rectangle 7" descr="&quot;&quot;">
            <a:extLst>
              <a:ext uri="{FF2B5EF4-FFF2-40B4-BE49-F238E27FC236}">
                <a16:creationId xmlns:a16="http://schemas.microsoft.com/office/drawing/2014/main" id="{4F05BA37-FFA1-B44C-9494-C027C3F751AF}"/>
              </a:ext>
            </a:extLst>
          </p:cNvPr>
          <p:cNvSpPr>
            <a:spLocks noGrp="1" noRot="1" noChangeAspect="1" noMove="1" noResize="1" noEditPoints="1" noAdjustHandles="1" noChangeArrowheads="1" noChangeShapeType="1" noTextEdit="1"/>
          </p:cNvSpPr>
          <p:nvPr/>
        </p:nvSpPr>
        <p:spPr>
          <a:xfrm>
            <a:off x="25400" y="-14288"/>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0" name="Group 9" descr="&quot;&quot;">
            <a:extLst>
              <a:ext uri="{FF2B5EF4-FFF2-40B4-BE49-F238E27FC236}">
                <a16:creationId xmlns:a16="http://schemas.microsoft.com/office/drawing/2014/main" id="{C65AABC7-25FD-174F-8C0C-5B5B2108E446}"/>
              </a:ext>
            </a:extLst>
          </p:cNvPr>
          <p:cNvGrpSpPr>
            <a:grpSpLocks noGrp="1" noUngrp="1" noRot="1" noChangeAspect="1" noMove="1" noResize="1"/>
          </p:cNvGrpSpPr>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63A7D7AE-A59A-9144-A00A-689B578E83A9}"/>
                </a:ext>
              </a:extLst>
            </p:cNvPr>
            <p:cNvSpPr>
              <a:spLocks noChangeArrowheads="1"/>
            </p:cNvSpPr>
            <p:nvPr/>
          </p:nvSpPr>
          <p:spPr bwMode="auto">
            <a:xfrm>
              <a:off x="114300" y="4763"/>
              <a:ext cx="23813" cy="2181225"/>
            </a:xfrm>
            <a:prstGeom prst="rect">
              <a:avLst/>
            </a:prstGeom>
            <a:grpFill/>
            <a:ln>
              <a:noFill/>
            </a:ln>
          </p:spPr>
        </p:sp>
        <p:sp>
          <p:nvSpPr>
            <p:cNvPr id="12" name="Freeform 6">
              <a:extLst>
                <a:ext uri="{FF2B5EF4-FFF2-40B4-BE49-F238E27FC236}">
                  <a16:creationId xmlns:a16="http://schemas.microsoft.com/office/drawing/2014/main" id="{BA9ADB9A-4430-A847-9185-0645E4841A4F}"/>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3" name="Freeform 7">
              <a:extLst>
                <a:ext uri="{FF2B5EF4-FFF2-40B4-BE49-F238E27FC236}">
                  <a16:creationId xmlns:a16="http://schemas.microsoft.com/office/drawing/2014/main" id="{E3BEAFDE-64CC-7248-A62B-FFD2AE43142D}"/>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4" name="Freeform 8">
              <a:extLst>
                <a:ext uri="{FF2B5EF4-FFF2-40B4-BE49-F238E27FC236}">
                  <a16:creationId xmlns:a16="http://schemas.microsoft.com/office/drawing/2014/main" id="{025EE81D-3F89-8548-883E-B8C9FF2B4959}"/>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15" name="Freeform 9">
              <a:extLst>
                <a:ext uri="{FF2B5EF4-FFF2-40B4-BE49-F238E27FC236}">
                  <a16:creationId xmlns:a16="http://schemas.microsoft.com/office/drawing/2014/main" id="{EBD990E4-9A5D-964F-904C-66A2DE089D26}"/>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16" name="Freeform 10">
              <a:extLst>
                <a:ext uri="{FF2B5EF4-FFF2-40B4-BE49-F238E27FC236}">
                  <a16:creationId xmlns:a16="http://schemas.microsoft.com/office/drawing/2014/main" id="{407DB97A-C442-F843-B578-64890AA42213}"/>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17" name="Freeform 11">
              <a:extLst>
                <a:ext uri="{FF2B5EF4-FFF2-40B4-BE49-F238E27FC236}">
                  <a16:creationId xmlns:a16="http://schemas.microsoft.com/office/drawing/2014/main" id="{E3172DE1-E1D6-674B-B934-D4146C6C2B47}"/>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8" name="Freeform 12">
              <a:extLst>
                <a:ext uri="{FF2B5EF4-FFF2-40B4-BE49-F238E27FC236}">
                  <a16:creationId xmlns:a16="http://schemas.microsoft.com/office/drawing/2014/main" id="{7C3258E0-F5EA-9745-8018-332441D71EE5}"/>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19" name="Freeform 13">
              <a:extLst>
                <a:ext uri="{FF2B5EF4-FFF2-40B4-BE49-F238E27FC236}">
                  <a16:creationId xmlns:a16="http://schemas.microsoft.com/office/drawing/2014/main" id="{381DB0E2-7956-8E44-B8C6-39659081A385}"/>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0" name="Freeform 14">
              <a:extLst>
                <a:ext uri="{FF2B5EF4-FFF2-40B4-BE49-F238E27FC236}">
                  <a16:creationId xmlns:a16="http://schemas.microsoft.com/office/drawing/2014/main" id="{110561D9-D0A0-874D-8647-758262F86B6A}"/>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21" name="Freeform 15">
              <a:extLst>
                <a:ext uri="{FF2B5EF4-FFF2-40B4-BE49-F238E27FC236}">
                  <a16:creationId xmlns:a16="http://schemas.microsoft.com/office/drawing/2014/main" id="{6199B676-1369-E243-AACE-4E56198D3DED}"/>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2" name="Line 16">
              <a:extLst>
                <a:ext uri="{FF2B5EF4-FFF2-40B4-BE49-F238E27FC236}">
                  <a16:creationId xmlns:a16="http://schemas.microsoft.com/office/drawing/2014/main" id="{E46F0344-34F2-CE40-BB44-115B28031B9A}"/>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4EFCFD74-0336-0446-9D07-4A23E6D0330C}"/>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24" name="Freeform 18">
              <a:extLst>
                <a:ext uri="{FF2B5EF4-FFF2-40B4-BE49-F238E27FC236}">
                  <a16:creationId xmlns:a16="http://schemas.microsoft.com/office/drawing/2014/main" id="{07472E87-DE6F-2C47-B0DB-9CA0C26B9050}"/>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25" name="Freeform 19">
              <a:extLst>
                <a:ext uri="{FF2B5EF4-FFF2-40B4-BE49-F238E27FC236}">
                  <a16:creationId xmlns:a16="http://schemas.microsoft.com/office/drawing/2014/main" id="{E9A9ED92-FBA0-8F4A-B71B-76F8009AF3B8}"/>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26" name="Freeform 20">
              <a:extLst>
                <a:ext uri="{FF2B5EF4-FFF2-40B4-BE49-F238E27FC236}">
                  <a16:creationId xmlns:a16="http://schemas.microsoft.com/office/drawing/2014/main" id="{5A4A0770-BE3C-B143-9F91-38FB828F6F20}"/>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27" name="Rectangle 21">
              <a:extLst>
                <a:ext uri="{FF2B5EF4-FFF2-40B4-BE49-F238E27FC236}">
                  <a16:creationId xmlns:a16="http://schemas.microsoft.com/office/drawing/2014/main" id="{54EA170B-5082-FD4C-9717-9EF616B4882D}"/>
                </a:ext>
              </a:extLst>
            </p:cNvPr>
            <p:cNvSpPr>
              <a:spLocks noChangeArrowheads="1"/>
            </p:cNvSpPr>
            <p:nvPr/>
          </p:nvSpPr>
          <p:spPr bwMode="auto">
            <a:xfrm>
              <a:off x="133350" y="4662488"/>
              <a:ext cx="23813" cy="2181225"/>
            </a:xfrm>
            <a:prstGeom prst="rect">
              <a:avLst/>
            </a:prstGeom>
            <a:grpFill/>
            <a:ln>
              <a:noFill/>
            </a:ln>
          </p:spPr>
        </p:sp>
        <p:sp>
          <p:nvSpPr>
            <p:cNvPr id="28" name="Freeform 22">
              <a:extLst>
                <a:ext uri="{FF2B5EF4-FFF2-40B4-BE49-F238E27FC236}">
                  <a16:creationId xmlns:a16="http://schemas.microsoft.com/office/drawing/2014/main" id="{6A665347-AA5C-9F45-8077-9ACFD7200FC7}"/>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29" name="Freeform 23">
              <a:extLst>
                <a:ext uri="{FF2B5EF4-FFF2-40B4-BE49-F238E27FC236}">
                  <a16:creationId xmlns:a16="http://schemas.microsoft.com/office/drawing/2014/main" id="{FC1AA67E-21EB-6F43-8DD0-D49545776C8D}"/>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30" name="Freeform 24">
              <a:extLst>
                <a:ext uri="{FF2B5EF4-FFF2-40B4-BE49-F238E27FC236}">
                  <a16:creationId xmlns:a16="http://schemas.microsoft.com/office/drawing/2014/main" id="{56BC76FD-32D3-6841-95B7-BF1AB740BAEB}"/>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31" name="Freeform 25">
              <a:extLst>
                <a:ext uri="{FF2B5EF4-FFF2-40B4-BE49-F238E27FC236}">
                  <a16:creationId xmlns:a16="http://schemas.microsoft.com/office/drawing/2014/main" id="{5DBC77BA-FCCA-3845-ADEE-6DB903D2BC50}"/>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2" name="Freeform 26">
              <a:extLst>
                <a:ext uri="{FF2B5EF4-FFF2-40B4-BE49-F238E27FC236}">
                  <a16:creationId xmlns:a16="http://schemas.microsoft.com/office/drawing/2014/main" id="{CE0A6CC8-DCD7-8A4C-B4D7-9ADD870E1F47}"/>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33" name="Freeform 27">
              <a:extLst>
                <a:ext uri="{FF2B5EF4-FFF2-40B4-BE49-F238E27FC236}">
                  <a16:creationId xmlns:a16="http://schemas.microsoft.com/office/drawing/2014/main" id="{5D34DB0F-C3A7-ED4D-856C-FDE0F0BE9A8B}"/>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34" name="Freeform 28">
              <a:extLst>
                <a:ext uri="{FF2B5EF4-FFF2-40B4-BE49-F238E27FC236}">
                  <a16:creationId xmlns:a16="http://schemas.microsoft.com/office/drawing/2014/main" id="{E8A0A0AC-FA7F-AE4A-BACB-B19F9DAA8C32}"/>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5" name="Freeform 29">
              <a:extLst>
                <a:ext uri="{FF2B5EF4-FFF2-40B4-BE49-F238E27FC236}">
                  <a16:creationId xmlns:a16="http://schemas.microsoft.com/office/drawing/2014/main" id="{CE377D43-7087-3E48-AF53-6B3C38B3F413}"/>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6" name="Freeform 30">
              <a:extLst>
                <a:ext uri="{FF2B5EF4-FFF2-40B4-BE49-F238E27FC236}">
                  <a16:creationId xmlns:a16="http://schemas.microsoft.com/office/drawing/2014/main" id="{79483DBC-195C-8C45-9925-35A224544C0A}"/>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37" name="Freeform 31">
              <a:extLst>
                <a:ext uri="{FF2B5EF4-FFF2-40B4-BE49-F238E27FC236}">
                  <a16:creationId xmlns:a16="http://schemas.microsoft.com/office/drawing/2014/main" id="{C83537EE-E011-3C42-887C-FB533273DEC5}"/>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sp>
        <p:nvSpPr>
          <p:cNvPr id="2" name="Title 1">
            <a:extLst>
              <a:ext uri="{FF2B5EF4-FFF2-40B4-BE49-F238E27FC236}">
                <a16:creationId xmlns:a16="http://schemas.microsoft.com/office/drawing/2014/main" id="{E8B9D4D5-0CC7-B04B-B01A-F0BF2CF33382}"/>
              </a:ext>
            </a:extLst>
          </p:cNvPr>
          <p:cNvSpPr>
            <a:spLocks noGrp="1"/>
          </p:cNvSpPr>
          <p:nvPr>
            <p:ph type="title"/>
          </p:nvPr>
        </p:nvSpPr>
        <p:spPr>
          <a:xfrm>
            <a:off x="1141413" y="1082675"/>
            <a:ext cx="2870200" cy="4708525"/>
          </a:xfrm>
        </p:spPr>
        <p:txBody>
          <a:bodyPr/>
          <a:lstStyle/>
          <a:p>
            <a:pPr algn="r" fontAlgn="auto">
              <a:spcAft>
                <a:spcPts val="0"/>
              </a:spcAft>
              <a:defRPr/>
            </a:pPr>
            <a:r>
              <a:rPr lang="en-US" sz="4000"/>
              <a:t>Examples of time That Counts: </a:t>
            </a:r>
          </a:p>
        </p:txBody>
      </p:sp>
      <p:cxnSp>
        <p:nvCxnSpPr>
          <p:cNvPr id="39" name="Straight Connector 38" descr="&quot;&quot;">
            <a:extLst>
              <a:ext uri="{FF2B5EF4-FFF2-40B4-BE49-F238E27FC236}">
                <a16:creationId xmlns:a16="http://schemas.microsoft.com/office/drawing/2014/main" id="{BFB783B4-5E7B-9B4C-95BD-64429DA53DF1}"/>
              </a:ext>
            </a:extLst>
          </p:cNvPr>
          <p:cNvCxnSpPr>
            <a:cxnSpLocks noGrp="1" noRot="1" noChangeAspect="1" noMove="1" noResize="1" noEditPoints="1" noAdjustHandles="1" noChangeArrowheads="1" noChangeShapeType="1"/>
          </p:cNvCxnSpPr>
          <p:nvPr/>
        </p:nvCxnSpPr>
        <p:spPr>
          <a:xfrm>
            <a:off x="4654550" y="1454150"/>
            <a:ext cx="0" cy="3649663"/>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26630" name="Content Placeholder 2">
            <a:extLst>
              <a:ext uri="{FF2B5EF4-FFF2-40B4-BE49-F238E27FC236}">
                <a16:creationId xmlns:a16="http://schemas.microsoft.com/office/drawing/2014/main" id="{01669D08-ABFA-B547-AB6C-E4E90253784B}"/>
              </a:ext>
            </a:extLst>
          </p:cNvPr>
          <p:cNvSpPr>
            <a:spLocks noGrp="1" noChangeArrowheads="1"/>
          </p:cNvSpPr>
          <p:nvPr>
            <p:ph idx="1"/>
          </p:nvPr>
        </p:nvSpPr>
        <p:spPr>
          <a:xfrm>
            <a:off x="5297488" y="1082675"/>
            <a:ext cx="5751512" cy="4708525"/>
          </a:xfrm>
        </p:spPr>
        <p:txBody>
          <a:bodyPr anchor="ctr"/>
          <a:lstStyle/>
          <a:p>
            <a:r>
              <a:rPr lang="en-US" altLang="en-US" sz="1800"/>
              <a:t>Prepare to see patient, review records/ review MA or Clinical staff history</a:t>
            </a:r>
          </a:p>
          <a:p>
            <a:r>
              <a:rPr lang="en-US" altLang="en-US" sz="1800"/>
              <a:t>Perform Medically Necessary Exam/Evaluation</a:t>
            </a:r>
          </a:p>
          <a:p>
            <a:r>
              <a:rPr lang="en-US" altLang="en-US" sz="1800"/>
              <a:t>Order Meds, Tests, Procedures</a:t>
            </a:r>
          </a:p>
          <a:p>
            <a:r>
              <a:rPr lang="en-US" altLang="en-US" sz="1800"/>
              <a:t>Documentation in the EHR on the date of service</a:t>
            </a:r>
          </a:p>
          <a:p>
            <a:r>
              <a:rPr lang="en-US" altLang="en-US" sz="1800"/>
              <a:t>Independent interpretation of results, ex. Review EKG/ Chest X-ray</a:t>
            </a:r>
          </a:p>
          <a:p>
            <a:r>
              <a:rPr lang="en-US" altLang="en-US" sz="1800"/>
              <a:t>Care coordination, Discussion with patient, family. </a:t>
            </a:r>
          </a:p>
          <a:p>
            <a:endParaRPr lang="en-US" altLang="en-US" sz="1800"/>
          </a:p>
        </p:txBody>
      </p:sp>
      <p:grpSp>
        <p:nvGrpSpPr>
          <p:cNvPr id="41" name="Group 40" descr="&quot;&quot;">
            <a:extLst>
              <a:ext uri="{FF2B5EF4-FFF2-40B4-BE49-F238E27FC236}">
                <a16:creationId xmlns:a16="http://schemas.microsoft.com/office/drawing/2014/main" id="{BBAD75D8-C229-4D47-83A8-E7DDA7A7FC9F}"/>
              </a:ext>
            </a:extLst>
          </p:cNvPr>
          <p:cNvGrpSpPr>
            <a:grpSpLocks noGrp="1" noUngrp="1" noRot="1" noChangeAspect="1" noMove="1" noResize="1"/>
          </p:cNvGrpSpPr>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D5FD2963-5A3E-E248-BEE5-156D5FDD2646}"/>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43" name="Freeform 33">
              <a:extLst>
                <a:ext uri="{FF2B5EF4-FFF2-40B4-BE49-F238E27FC236}">
                  <a16:creationId xmlns:a16="http://schemas.microsoft.com/office/drawing/2014/main" id="{D208CD3E-3F68-1942-85A9-4D26491FB74C}"/>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44" name="Freeform 34">
              <a:extLst>
                <a:ext uri="{FF2B5EF4-FFF2-40B4-BE49-F238E27FC236}">
                  <a16:creationId xmlns:a16="http://schemas.microsoft.com/office/drawing/2014/main" id="{22777D09-B2B8-124A-913F-B0C2E88D3095}"/>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5" name="Freeform 35">
              <a:extLst>
                <a:ext uri="{FF2B5EF4-FFF2-40B4-BE49-F238E27FC236}">
                  <a16:creationId xmlns:a16="http://schemas.microsoft.com/office/drawing/2014/main" id="{7B785D93-FDB6-5749-9444-1086571A065D}"/>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46" name="Freeform 36">
              <a:extLst>
                <a:ext uri="{FF2B5EF4-FFF2-40B4-BE49-F238E27FC236}">
                  <a16:creationId xmlns:a16="http://schemas.microsoft.com/office/drawing/2014/main" id="{4546B24D-F2C1-DB4E-9FC2-F2E948118763}"/>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47" name="Freeform 37">
              <a:extLst>
                <a:ext uri="{FF2B5EF4-FFF2-40B4-BE49-F238E27FC236}">
                  <a16:creationId xmlns:a16="http://schemas.microsoft.com/office/drawing/2014/main" id="{EBEFFFEE-E4D5-884E-A5EB-97E28165F5E0}"/>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48" name="Freeform 38">
              <a:extLst>
                <a:ext uri="{FF2B5EF4-FFF2-40B4-BE49-F238E27FC236}">
                  <a16:creationId xmlns:a16="http://schemas.microsoft.com/office/drawing/2014/main" id="{68B94C97-32FA-574C-8206-B5984FD932A5}"/>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9" name="Freeform 39">
              <a:extLst>
                <a:ext uri="{FF2B5EF4-FFF2-40B4-BE49-F238E27FC236}">
                  <a16:creationId xmlns:a16="http://schemas.microsoft.com/office/drawing/2014/main" id="{DD718D31-509B-014C-8374-2121D809500F}"/>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50" name="Freeform 40">
              <a:extLst>
                <a:ext uri="{FF2B5EF4-FFF2-40B4-BE49-F238E27FC236}">
                  <a16:creationId xmlns:a16="http://schemas.microsoft.com/office/drawing/2014/main" id="{9C0CAC25-952D-AA47-8E8C-A3097BFEF9AD}"/>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51" name="Rectangle 41">
              <a:extLst>
                <a:ext uri="{FF2B5EF4-FFF2-40B4-BE49-F238E27FC236}">
                  <a16:creationId xmlns:a16="http://schemas.microsoft.com/office/drawing/2014/main" id="{F6D0DCD3-2E98-3149-9EB8-32DB7F7A1DAD}"/>
                </a:ext>
              </a:extLst>
            </p:cNvPr>
            <p:cNvSpPr>
              <a:spLocks noChangeArrowheads="1"/>
            </p:cNvSpPr>
            <p:nvPr/>
          </p:nvSpPr>
          <p:spPr bwMode="auto">
            <a:xfrm>
              <a:off x="11939587" y="6596063"/>
              <a:ext cx="23813" cy="252413"/>
            </a:xfrm>
            <a:prstGeom prst="rect">
              <a:avLst/>
            </a:prstGeom>
            <a:grpFill/>
            <a:ln>
              <a:noFill/>
            </a:ln>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36D2-6097-624A-93F5-58637FAA4D8A}"/>
              </a:ext>
            </a:extLst>
          </p:cNvPr>
          <p:cNvSpPr>
            <a:spLocks noGrp="1"/>
          </p:cNvSpPr>
          <p:nvPr>
            <p:ph type="title"/>
          </p:nvPr>
        </p:nvSpPr>
        <p:spPr>
          <a:xfrm>
            <a:off x="1308100" y="4910930"/>
            <a:ext cx="9906000" cy="1477963"/>
          </a:xfrm>
        </p:spPr>
        <p:txBody>
          <a:bodyPr/>
          <a:lstStyle/>
          <a:p>
            <a:pPr fontAlgn="auto">
              <a:spcAft>
                <a:spcPts val="0"/>
              </a:spcAft>
              <a:defRPr/>
            </a:pPr>
            <a:r>
              <a:rPr lang="en-US" dirty="0"/>
              <a:t>TIME </a:t>
            </a:r>
            <a:r>
              <a:rPr lang="en-US" sz="2000" dirty="0"/>
              <a:t>(15-minute increments)</a:t>
            </a:r>
          </a:p>
        </p:txBody>
      </p:sp>
      <p:graphicFrame>
        <p:nvGraphicFramePr>
          <p:cNvPr id="4" name="Content Placeholder 3">
            <a:extLst>
              <a:ext uri="{FF2B5EF4-FFF2-40B4-BE49-F238E27FC236}">
                <a16:creationId xmlns:a16="http://schemas.microsoft.com/office/drawing/2014/main" id="{04A85F7C-F855-AB45-A295-653CEFBD3BC1}"/>
              </a:ext>
            </a:extLst>
          </p:cNvPr>
          <p:cNvGraphicFramePr>
            <a:graphicFrameLocks noGrp="1"/>
          </p:cNvGraphicFramePr>
          <p:nvPr>
            <p:ph idx="1"/>
          </p:nvPr>
        </p:nvGraphicFramePr>
        <p:xfrm>
          <a:off x="504443" y="1232274"/>
          <a:ext cx="5029200" cy="3315089"/>
        </p:xfrm>
        <a:graphic>
          <a:graphicData uri="http://schemas.openxmlformats.org/drawingml/2006/table">
            <a:tbl>
              <a:tblPr firstRow="1" bandRow="1">
                <a:tableStyleId>{7DF18680-E054-41AD-8BC1-D1AEF772440D}</a:tableStyleId>
              </a:tblPr>
              <a:tblGrid>
                <a:gridCol w="2517173">
                  <a:extLst>
                    <a:ext uri="{9D8B030D-6E8A-4147-A177-3AD203B41FA5}">
                      <a16:colId xmlns:a16="http://schemas.microsoft.com/office/drawing/2014/main" val="20000"/>
                    </a:ext>
                  </a:extLst>
                </a:gridCol>
                <a:gridCol w="2512027">
                  <a:extLst>
                    <a:ext uri="{9D8B030D-6E8A-4147-A177-3AD203B41FA5}">
                      <a16:colId xmlns:a16="http://schemas.microsoft.com/office/drawing/2014/main" val="20001"/>
                    </a:ext>
                  </a:extLst>
                </a:gridCol>
              </a:tblGrid>
              <a:tr h="385444">
                <a:tc gridSpan="2">
                  <a:txBody>
                    <a:bodyPr/>
                    <a:lstStyle/>
                    <a:p>
                      <a:pPr algn="ctr"/>
                      <a:r>
                        <a:rPr lang="en-US" b="1" dirty="0"/>
                        <a:t>New Patient</a:t>
                      </a:r>
                    </a:p>
                  </a:txBody>
                  <a:tcPr/>
                </a:tc>
                <a:tc hMerge="1">
                  <a:txBody>
                    <a:bodyPr/>
                    <a:lstStyle/>
                    <a:p>
                      <a:endParaRPr lang="en-US" dirty="0"/>
                    </a:p>
                  </a:txBody>
                  <a:tcPr/>
                </a:tc>
                <a:extLst>
                  <a:ext uri="{0D108BD9-81ED-4DB2-BD59-A6C34878D82A}">
                    <a16:rowId xmlns:a16="http://schemas.microsoft.com/office/drawing/2014/main" val="10000"/>
                  </a:ext>
                </a:extLst>
              </a:tr>
              <a:tr h="465725">
                <a:tc>
                  <a:txBody>
                    <a:bodyPr/>
                    <a:lstStyle/>
                    <a:p>
                      <a:pPr algn="ctr"/>
                      <a:r>
                        <a:rPr lang="en-US" b="1" dirty="0"/>
                        <a:t>CODE </a:t>
                      </a:r>
                    </a:p>
                  </a:txBody>
                  <a:tcPr/>
                </a:tc>
                <a:tc>
                  <a:txBody>
                    <a:bodyPr/>
                    <a:lstStyle/>
                    <a:p>
                      <a:pPr algn="ctr"/>
                      <a:r>
                        <a:rPr lang="en-US" b="1" dirty="0"/>
                        <a:t>TOTAL TIME </a:t>
                      </a:r>
                    </a:p>
                  </a:txBody>
                  <a:tcPr/>
                </a:tc>
                <a:extLst>
                  <a:ext uri="{0D108BD9-81ED-4DB2-BD59-A6C34878D82A}">
                    <a16:rowId xmlns:a16="http://schemas.microsoft.com/office/drawing/2014/main" val="10001"/>
                  </a:ext>
                </a:extLst>
              </a:tr>
              <a:tr h="363180">
                <a:tc>
                  <a:txBody>
                    <a:bodyPr/>
                    <a:lstStyle/>
                    <a:p>
                      <a:pPr algn="ctr"/>
                      <a:r>
                        <a:rPr lang="en-US" strike="sngStrike" baseline="0" dirty="0"/>
                        <a:t>99201</a:t>
                      </a:r>
                      <a:endParaRPr lang="en-US" dirty="0"/>
                    </a:p>
                  </a:txBody>
                  <a:tcPr/>
                </a:tc>
                <a:tc>
                  <a:txBody>
                    <a:bodyPr/>
                    <a:lstStyle/>
                    <a:p>
                      <a:pPr algn="ctr"/>
                      <a:r>
                        <a:rPr lang="en-US" dirty="0"/>
                        <a:t>n/a</a:t>
                      </a:r>
                    </a:p>
                  </a:txBody>
                  <a:tcPr/>
                </a:tc>
                <a:extLst>
                  <a:ext uri="{0D108BD9-81ED-4DB2-BD59-A6C34878D82A}">
                    <a16:rowId xmlns:a16="http://schemas.microsoft.com/office/drawing/2014/main" val="10002"/>
                  </a:ext>
                </a:extLst>
              </a:tr>
              <a:tr h="524540">
                <a:tc>
                  <a:txBody>
                    <a:bodyPr/>
                    <a:lstStyle/>
                    <a:p>
                      <a:pPr algn="ctr"/>
                      <a:r>
                        <a:rPr lang="en-US" dirty="0"/>
                        <a:t>99202</a:t>
                      </a:r>
                    </a:p>
                  </a:txBody>
                  <a:tcPr/>
                </a:tc>
                <a:tc>
                  <a:txBody>
                    <a:bodyPr/>
                    <a:lstStyle/>
                    <a:p>
                      <a:pPr algn="ctr"/>
                      <a:r>
                        <a:rPr lang="en-US" dirty="0"/>
                        <a:t>15-29 mins</a:t>
                      </a:r>
                    </a:p>
                  </a:txBody>
                  <a:tcPr/>
                </a:tc>
                <a:extLst>
                  <a:ext uri="{0D108BD9-81ED-4DB2-BD59-A6C34878D82A}">
                    <a16:rowId xmlns:a16="http://schemas.microsoft.com/office/drawing/2014/main" val="10003"/>
                  </a:ext>
                </a:extLst>
              </a:tr>
              <a:tr h="524540">
                <a:tc>
                  <a:txBody>
                    <a:bodyPr/>
                    <a:lstStyle/>
                    <a:p>
                      <a:pPr algn="ctr"/>
                      <a:r>
                        <a:rPr lang="en-US" dirty="0"/>
                        <a:t>99203</a:t>
                      </a:r>
                    </a:p>
                  </a:txBody>
                  <a:tcPr/>
                </a:tc>
                <a:tc>
                  <a:txBody>
                    <a:bodyPr/>
                    <a:lstStyle/>
                    <a:p>
                      <a:pPr algn="ctr"/>
                      <a:r>
                        <a:rPr lang="en-US" dirty="0"/>
                        <a:t>30-44 mins</a:t>
                      </a:r>
                    </a:p>
                  </a:txBody>
                  <a:tcPr/>
                </a:tc>
                <a:extLst>
                  <a:ext uri="{0D108BD9-81ED-4DB2-BD59-A6C34878D82A}">
                    <a16:rowId xmlns:a16="http://schemas.microsoft.com/office/drawing/2014/main" val="10004"/>
                  </a:ext>
                </a:extLst>
              </a:tr>
              <a:tr h="524540">
                <a:tc>
                  <a:txBody>
                    <a:bodyPr/>
                    <a:lstStyle/>
                    <a:p>
                      <a:pPr algn="ctr"/>
                      <a:r>
                        <a:rPr lang="en-US" dirty="0"/>
                        <a:t>99204</a:t>
                      </a:r>
                    </a:p>
                  </a:txBody>
                  <a:tcPr/>
                </a:tc>
                <a:tc>
                  <a:txBody>
                    <a:bodyPr/>
                    <a:lstStyle/>
                    <a:p>
                      <a:pPr algn="ctr"/>
                      <a:r>
                        <a:rPr lang="en-US" dirty="0"/>
                        <a:t>45-59 mins</a:t>
                      </a:r>
                    </a:p>
                  </a:txBody>
                  <a:tcPr/>
                </a:tc>
                <a:extLst>
                  <a:ext uri="{0D108BD9-81ED-4DB2-BD59-A6C34878D82A}">
                    <a16:rowId xmlns:a16="http://schemas.microsoft.com/office/drawing/2014/main" val="10005"/>
                  </a:ext>
                </a:extLst>
              </a:tr>
              <a:tr h="524540">
                <a:tc>
                  <a:txBody>
                    <a:bodyPr/>
                    <a:lstStyle/>
                    <a:p>
                      <a:pPr algn="ctr"/>
                      <a:r>
                        <a:rPr lang="en-US" dirty="0"/>
                        <a:t>99205</a:t>
                      </a:r>
                    </a:p>
                  </a:txBody>
                  <a:tcPr/>
                </a:tc>
                <a:tc>
                  <a:txBody>
                    <a:bodyPr/>
                    <a:lstStyle/>
                    <a:p>
                      <a:pPr algn="ctr"/>
                      <a:r>
                        <a:rPr lang="en-US" dirty="0"/>
                        <a:t>60-74 mins</a:t>
                      </a:r>
                    </a:p>
                  </a:txBody>
                  <a:tcPr/>
                </a:tc>
                <a:extLst>
                  <a:ext uri="{0D108BD9-81ED-4DB2-BD59-A6C34878D82A}">
                    <a16:rowId xmlns:a16="http://schemas.microsoft.com/office/drawing/2014/main" val="10006"/>
                  </a:ext>
                </a:extLst>
              </a:tr>
            </a:tbl>
          </a:graphicData>
        </a:graphic>
      </p:graphicFrame>
      <p:graphicFrame>
        <p:nvGraphicFramePr>
          <p:cNvPr id="7" name="Table 6">
            <a:extLst>
              <a:ext uri="{FF2B5EF4-FFF2-40B4-BE49-F238E27FC236}">
                <a16:creationId xmlns:a16="http://schemas.microsoft.com/office/drawing/2014/main" id="{85D70C8F-F1A9-1F4B-BDDB-62002C03BE6F}"/>
              </a:ext>
            </a:extLst>
          </p:cNvPr>
          <p:cNvGraphicFramePr>
            <a:graphicFrameLocks noGrp="1"/>
          </p:cNvGraphicFramePr>
          <p:nvPr/>
        </p:nvGraphicFramePr>
        <p:xfrm>
          <a:off x="5961063" y="1208088"/>
          <a:ext cx="5029200" cy="3282950"/>
        </p:xfrm>
        <a:graphic>
          <a:graphicData uri="http://schemas.openxmlformats.org/drawingml/2006/table">
            <a:tbl>
              <a:tblPr firstRow="1" bandRow="1">
                <a:tableStyleId>{7DF18680-E054-41AD-8BC1-D1AEF772440D}</a:tableStyleId>
              </a:tblPr>
              <a:tblGrid>
                <a:gridCol w="2646692">
                  <a:extLst>
                    <a:ext uri="{9D8B030D-6E8A-4147-A177-3AD203B41FA5}">
                      <a16:colId xmlns:a16="http://schemas.microsoft.com/office/drawing/2014/main" val="20000"/>
                    </a:ext>
                  </a:extLst>
                </a:gridCol>
                <a:gridCol w="2382508">
                  <a:extLst>
                    <a:ext uri="{9D8B030D-6E8A-4147-A177-3AD203B41FA5}">
                      <a16:colId xmlns:a16="http://schemas.microsoft.com/office/drawing/2014/main" val="20001"/>
                    </a:ext>
                  </a:extLst>
                </a:gridCol>
              </a:tblGrid>
              <a:tr h="407078">
                <a:tc gridSpan="2">
                  <a:txBody>
                    <a:bodyPr/>
                    <a:lstStyle/>
                    <a:p>
                      <a:pPr algn="ctr"/>
                      <a:r>
                        <a:rPr lang="en-US" sz="1800" dirty="0"/>
                        <a:t>Established Patient</a:t>
                      </a:r>
                    </a:p>
                  </a:txBody>
                  <a:tcPr marT="45712" marB="45712"/>
                </a:tc>
                <a:tc hMerge="1">
                  <a:txBody>
                    <a:bodyPr/>
                    <a:lstStyle/>
                    <a:p>
                      <a:endParaRPr lang="en-US" dirty="0"/>
                    </a:p>
                  </a:txBody>
                  <a:tcPr/>
                </a:tc>
                <a:extLst>
                  <a:ext uri="{0D108BD9-81ED-4DB2-BD59-A6C34878D82A}">
                    <a16:rowId xmlns:a16="http://schemas.microsoft.com/office/drawing/2014/main" val="10000"/>
                  </a:ext>
                </a:extLst>
              </a:tr>
              <a:tr h="468537">
                <a:tc>
                  <a:txBody>
                    <a:bodyPr/>
                    <a:lstStyle/>
                    <a:p>
                      <a:pPr algn="ctr"/>
                      <a:r>
                        <a:rPr lang="en-US" sz="1800" b="1" dirty="0"/>
                        <a:t>CODE </a:t>
                      </a:r>
                    </a:p>
                  </a:txBody>
                  <a:tcPr marT="45712" marB="45712"/>
                </a:tc>
                <a:tc>
                  <a:txBody>
                    <a:bodyPr/>
                    <a:lstStyle/>
                    <a:p>
                      <a:pPr algn="ctr"/>
                      <a:r>
                        <a:rPr lang="en-US" sz="1800" b="1" dirty="0"/>
                        <a:t>TOTAL TIME </a:t>
                      </a:r>
                    </a:p>
                  </a:txBody>
                  <a:tcPr marT="45712" marB="45712"/>
                </a:tc>
                <a:extLst>
                  <a:ext uri="{0D108BD9-81ED-4DB2-BD59-A6C34878D82A}">
                    <a16:rowId xmlns:a16="http://schemas.microsoft.com/office/drawing/2014/main" val="10001"/>
                  </a:ext>
                </a:extLst>
              </a:tr>
              <a:tr h="481467">
                <a:tc>
                  <a:txBody>
                    <a:bodyPr/>
                    <a:lstStyle/>
                    <a:p>
                      <a:pPr algn="ctr"/>
                      <a:r>
                        <a:rPr lang="en-US" sz="1800" dirty="0"/>
                        <a:t>99211</a:t>
                      </a:r>
                    </a:p>
                  </a:txBody>
                  <a:tcPr marT="45712" marB="45712"/>
                </a:tc>
                <a:tc>
                  <a:txBody>
                    <a:bodyPr/>
                    <a:lstStyle/>
                    <a:p>
                      <a:pPr algn="ctr"/>
                      <a:r>
                        <a:rPr lang="en-US" sz="1800" dirty="0"/>
                        <a:t>Time removed</a:t>
                      </a:r>
                    </a:p>
                  </a:txBody>
                  <a:tcPr marT="45712" marB="45712"/>
                </a:tc>
                <a:extLst>
                  <a:ext uri="{0D108BD9-81ED-4DB2-BD59-A6C34878D82A}">
                    <a16:rowId xmlns:a16="http://schemas.microsoft.com/office/drawing/2014/main" val="10002"/>
                  </a:ext>
                </a:extLst>
              </a:tr>
              <a:tr h="481467">
                <a:tc>
                  <a:txBody>
                    <a:bodyPr/>
                    <a:lstStyle/>
                    <a:p>
                      <a:pPr algn="ctr"/>
                      <a:r>
                        <a:rPr lang="en-US" sz="1800" dirty="0"/>
                        <a:t>99212</a:t>
                      </a:r>
                    </a:p>
                  </a:txBody>
                  <a:tcPr marT="45712" marB="45712"/>
                </a:tc>
                <a:tc>
                  <a:txBody>
                    <a:bodyPr/>
                    <a:lstStyle/>
                    <a:p>
                      <a:pPr algn="ctr"/>
                      <a:r>
                        <a:rPr lang="en-US" sz="1800" dirty="0"/>
                        <a:t>10-19 mins</a:t>
                      </a:r>
                    </a:p>
                  </a:txBody>
                  <a:tcPr marT="45712" marB="45712"/>
                </a:tc>
                <a:extLst>
                  <a:ext uri="{0D108BD9-81ED-4DB2-BD59-A6C34878D82A}">
                    <a16:rowId xmlns:a16="http://schemas.microsoft.com/office/drawing/2014/main" val="10003"/>
                  </a:ext>
                </a:extLst>
              </a:tr>
              <a:tr h="481467">
                <a:tc>
                  <a:txBody>
                    <a:bodyPr/>
                    <a:lstStyle/>
                    <a:p>
                      <a:pPr algn="ctr"/>
                      <a:r>
                        <a:rPr lang="en-US" sz="1800" dirty="0"/>
                        <a:t>99213</a:t>
                      </a:r>
                    </a:p>
                  </a:txBody>
                  <a:tcPr marT="45712" marB="45712"/>
                </a:tc>
                <a:tc>
                  <a:txBody>
                    <a:bodyPr/>
                    <a:lstStyle/>
                    <a:p>
                      <a:pPr algn="ctr"/>
                      <a:r>
                        <a:rPr lang="en-US" sz="1800" dirty="0"/>
                        <a:t>20-29 mins</a:t>
                      </a:r>
                    </a:p>
                  </a:txBody>
                  <a:tcPr marT="45712" marB="45712"/>
                </a:tc>
                <a:extLst>
                  <a:ext uri="{0D108BD9-81ED-4DB2-BD59-A6C34878D82A}">
                    <a16:rowId xmlns:a16="http://schemas.microsoft.com/office/drawing/2014/main" val="10004"/>
                  </a:ext>
                </a:extLst>
              </a:tr>
              <a:tr h="481467">
                <a:tc>
                  <a:txBody>
                    <a:bodyPr/>
                    <a:lstStyle/>
                    <a:p>
                      <a:pPr algn="ctr"/>
                      <a:r>
                        <a:rPr lang="en-US" sz="1800" dirty="0"/>
                        <a:t>99214</a:t>
                      </a:r>
                    </a:p>
                  </a:txBody>
                  <a:tcPr marT="45712" marB="45712"/>
                </a:tc>
                <a:tc>
                  <a:txBody>
                    <a:bodyPr/>
                    <a:lstStyle/>
                    <a:p>
                      <a:pPr algn="ctr"/>
                      <a:r>
                        <a:rPr lang="en-US" sz="1800" dirty="0"/>
                        <a:t>30-39 mins</a:t>
                      </a:r>
                    </a:p>
                  </a:txBody>
                  <a:tcPr marT="45712" marB="45712"/>
                </a:tc>
                <a:extLst>
                  <a:ext uri="{0D108BD9-81ED-4DB2-BD59-A6C34878D82A}">
                    <a16:rowId xmlns:a16="http://schemas.microsoft.com/office/drawing/2014/main" val="10005"/>
                  </a:ext>
                </a:extLst>
              </a:tr>
              <a:tr h="481467">
                <a:tc>
                  <a:txBody>
                    <a:bodyPr/>
                    <a:lstStyle/>
                    <a:p>
                      <a:pPr algn="ctr"/>
                      <a:r>
                        <a:rPr lang="en-US" sz="1800" dirty="0"/>
                        <a:t>99215</a:t>
                      </a:r>
                    </a:p>
                  </a:txBody>
                  <a:tcPr marT="45712" marB="45712"/>
                </a:tc>
                <a:tc>
                  <a:txBody>
                    <a:bodyPr/>
                    <a:lstStyle/>
                    <a:p>
                      <a:pPr algn="ctr"/>
                      <a:r>
                        <a:rPr lang="en-US" sz="1800" dirty="0"/>
                        <a:t>40-54 mins</a:t>
                      </a:r>
                    </a:p>
                  </a:txBody>
                  <a:tcPr marT="45712" marB="45712"/>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useBgFill="1">
        <p:nvSpPr>
          <p:cNvPr id="46" name="Rectangle 8">
            <a:extLst>
              <a:ext uri="{FF2B5EF4-FFF2-40B4-BE49-F238E27FC236}">
                <a16:creationId xmlns:a16="http://schemas.microsoft.com/office/drawing/2014/main" id="{25312FEB-D631-224A-9C8A-04DA636A5FE5}"/>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8677" name="Picture 2">
            <a:extLst>
              <a:ext uri="{FF2B5EF4-FFF2-40B4-BE49-F238E27FC236}">
                <a16:creationId xmlns:a16="http://schemas.microsoft.com/office/drawing/2014/main" id="{1D776DBC-8E12-F541-9469-B658C9A713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53A8EBB-9F57-104E-B053-AA5776B44103}"/>
              </a:ext>
            </a:extLst>
          </p:cNvPr>
          <p:cNvSpPr>
            <a:spLocks noGrp="1"/>
          </p:cNvSpPr>
          <p:nvPr>
            <p:ph type="title"/>
          </p:nvPr>
        </p:nvSpPr>
        <p:spPr>
          <a:xfrm>
            <a:off x="731838" y="5083971"/>
            <a:ext cx="8905875" cy="1477962"/>
          </a:xfrm>
        </p:spPr>
        <p:txBody>
          <a:bodyPr/>
          <a:lstStyle/>
          <a:p>
            <a:pPr fontAlgn="auto">
              <a:spcAft>
                <a:spcPts val="0"/>
              </a:spcAft>
              <a:defRPr/>
            </a:pPr>
            <a:r>
              <a:rPr lang="en-US" sz="2700" dirty="0"/>
              <a:t>Workflow: Documentation by </a:t>
            </a:r>
            <a:r>
              <a:rPr lang="en-US" sz="2700" dirty="0" err="1"/>
              <a:t>STaff</a:t>
            </a:r>
            <a:br>
              <a:rPr lang="en-US" sz="2700" dirty="0"/>
            </a:br>
            <a:endParaRPr lang="en-US" sz="2700" dirty="0"/>
          </a:p>
        </p:txBody>
      </p:sp>
      <p:sp>
        <p:nvSpPr>
          <p:cNvPr id="3" name="Content Placeholder 2">
            <a:extLst>
              <a:ext uri="{FF2B5EF4-FFF2-40B4-BE49-F238E27FC236}">
                <a16:creationId xmlns:a16="http://schemas.microsoft.com/office/drawing/2014/main" id="{6ED3BCC7-207D-DE4D-BDE6-75BA5B8D9670}"/>
              </a:ext>
            </a:extLst>
          </p:cNvPr>
          <p:cNvSpPr>
            <a:spLocks noGrp="1"/>
          </p:cNvSpPr>
          <p:nvPr>
            <p:ph idx="1"/>
          </p:nvPr>
        </p:nvSpPr>
        <p:spPr>
          <a:xfrm>
            <a:off x="6669088" y="5427663"/>
            <a:ext cx="4459287" cy="3965575"/>
          </a:xfrm>
        </p:spPr>
        <p:txBody>
          <a:bodyPr rtlCol="0">
            <a:normAutofit/>
          </a:bodyPr>
          <a:lstStyle/>
          <a:p>
            <a:pPr marL="0" indent="0" fontAlgn="auto">
              <a:spcAft>
                <a:spcPts val="0"/>
              </a:spcAft>
              <a:buFont typeface="Arial" panose="020B0604020202020204" pitchFamily="34" charset="0"/>
              <a:buNone/>
              <a:defRPr/>
            </a:pPr>
            <a:r>
              <a:rPr lang="en-US" sz="2000" dirty="0"/>
              <a:t>	Encounter Plan Template Developed to capture language for time</a:t>
            </a:r>
          </a:p>
          <a:p>
            <a:pPr marL="0" indent="0" fontAlgn="auto">
              <a:spcAft>
                <a:spcPts val="0"/>
              </a:spcAft>
              <a:buFont typeface="Arial" panose="020B0604020202020204" pitchFamily="34" charset="0"/>
              <a:buNone/>
              <a:defRPr/>
            </a:pPr>
            <a:endParaRPr lang="en-US" sz="2000" dirty="0"/>
          </a:p>
          <a:p>
            <a:pPr fontAlgn="auto">
              <a:spcAft>
                <a:spcPts val="0"/>
              </a:spcAft>
              <a:defRPr/>
            </a:pPr>
            <a:endParaRPr lang="en-US" sz="2000" dirty="0"/>
          </a:p>
        </p:txBody>
      </p:sp>
      <p:grpSp>
        <p:nvGrpSpPr>
          <p:cNvPr id="48" name="Group 12" descr="&quot;&quot;">
            <a:extLst>
              <a:ext uri="{FF2B5EF4-FFF2-40B4-BE49-F238E27FC236}">
                <a16:creationId xmlns:a16="http://schemas.microsoft.com/office/drawing/2014/main" id="{03CC577C-50B3-BC48-BFF7-25D185742D93}"/>
              </a:ext>
            </a:extLst>
          </p:cNvPr>
          <p:cNvGrpSpPr>
            <a:grpSpLocks noGrp="1" noUngrp="1" noRot="1" noChangeAspect="1" noMove="1" noResize="1"/>
          </p:cNvGrpSpPr>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2A31EC35-6F45-094D-8845-9EB539AF22EC}"/>
                </a:ext>
              </a:extLst>
            </p:cNvPr>
            <p:cNvSpPr>
              <a:spLocks noChangeArrowheads="1"/>
            </p:cNvSpPr>
            <p:nvPr/>
          </p:nvSpPr>
          <p:spPr bwMode="auto">
            <a:xfrm>
              <a:off x="114300" y="4763"/>
              <a:ext cx="23813" cy="2181225"/>
            </a:xfrm>
            <a:prstGeom prst="rect">
              <a:avLst/>
            </a:prstGeom>
            <a:grpFill/>
            <a:ln>
              <a:noFill/>
            </a:ln>
          </p:spPr>
        </p:sp>
        <p:sp>
          <p:nvSpPr>
            <p:cNvPr id="49" name="Freeform 6">
              <a:extLst>
                <a:ext uri="{FF2B5EF4-FFF2-40B4-BE49-F238E27FC236}">
                  <a16:creationId xmlns:a16="http://schemas.microsoft.com/office/drawing/2014/main" id="{F69CAF1B-BF85-9E49-9020-194C259845F2}"/>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6" name="Freeform 7">
              <a:extLst>
                <a:ext uri="{FF2B5EF4-FFF2-40B4-BE49-F238E27FC236}">
                  <a16:creationId xmlns:a16="http://schemas.microsoft.com/office/drawing/2014/main" id="{E88D2816-BBB4-A846-9DDE-16895A5A79B2}"/>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50" name="Freeform 8">
              <a:extLst>
                <a:ext uri="{FF2B5EF4-FFF2-40B4-BE49-F238E27FC236}">
                  <a16:creationId xmlns:a16="http://schemas.microsoft.com/office/drawing/2014/main" id="{77311CA9-8B79-1542-B1B9-38E7DC1AE424}"/>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18" name="Freeform 9">
              <a:extLst>
                <a:ext uri="{FF2B5EF4-FFF2-40B4-BE49-F238E27FC236}">
                  <a16:creationId xmlns:a16="http://schemas.microsoft.com/office/drawing/2014/main" id="{608FE64E-8221-F74C-8A0A-854BF0F06B84}"/>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19" name="Freeform 10">
              <a:extLst>
                <a:ext uri="{FF2B5EF4-FFF2-40B4-BE49-F238E27FC236}">
                  <a16:creationId xmlns:a16="http://schemas.microsoft.com/office/drawing/2014/main" id="{37F6241D-11A0-184D-BA7D-CA732537774C}"/>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20" name="Freeform 11">
              <a:extLst>
                <a:ext uri="{FF2B5EF4-FFF2-40B4-BE49-F238E27FC236}">
                  <a16:creationId xmlns:a16="http://schemas.microsoft.com/office/drawing/2014/main" id="{6BCF187C-537D-1D46-A1F9-821345E892A2}"/>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1" name="Freeform 12">
              <a:extLst>
                <a:ext uri="{FF2B5EF4-FFF2-40B4-BE49-F238E27FC236}">
                  <a16:creationId xmlns:a16="http://schemas.microsoft.com/office/drawing/2014/main" id="{3A17A0E1-124A-5743-BF8D-01C7C11B947E}"/>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2" name="Freeform 13">
              <a:extLst>
                <a:ext uri="{FF2B5EF4-FFF2-40B4-BE49-F238E27FC236}">
                  <a16:creationId xmlns:a16="http://schemas.microsoft.com/office/drawing/2014/main" id="{EC0A4388-8994-A744-A295-8FD650F957A0}"/>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 name="Freeform 14">
              <a:extLst>
                <a:ext uri="{FF2B5EF4-FFF2-40B4-BE49-F238E27FC236}">
                  <a16:creationId xmlns:a16="http://schemas.microsoft.com/office/drawing/2014/main" id="{E595E9DF-E4B2-A84A-A4A7-BB083102D3C6}"/>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24" name="Freeform 15">
              <a:extLst>
                <a:ext uri="{FF2B5EF4-FFF2-40B4-BE49-F238E27FC236}">
                  <a16:creationId xmlns:a16="http://schemas.microsoft.com/office/drawing/2014/main" id="{47A14831-D1A8-3F45-9EFF-B4E8A47431AD}"/>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5" name="Line 16">
              <a:extLst>
                <a:ext uri="{FF2B5EF4-FFF2-40B4-BE49-F238E27FC236}">
                  <a16:creationId xmlns:a16="http://schemas.microsoft.com/office/drawing/2014/main" id="{47329824-70A4-B64A-99AE-4204457685C7}"/>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2707F2D7-2516-CE45-B96D-0EFCB2A9973A}"/>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27" name="Freeform 18">
              <a:extLst>
                <a:ext uri="{FF2B5EF4-FFF2-40B4-BE49-F238E27FC236}">
                  <a16:creationId xmlns:a16="http://schemas.microsoft.com/office/drawing/2014/main" id="{8FF7BE1E-7662-364B-ACBF-E147083DA413}"/>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28" name="Freeform 19">
              <a:extLst>
                <a:ext uri="{FF2B5EF4-FFF2-40B4-BE49-F238E27FC236}">
                  <a16:creationId xmlns:a16="http://schemas.microsoft.com/office/drawing/2014/main" id="{DF16D78B-E8C9-9944-8E0F-D888B133B895}"/>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29" name="Freeform 20">
              <a:extLst>
                <a:ext uri="{FF2B5EF4-FFF2-40B4-BE49-F238E27FC236}">
                  <a16:creationId xmlns:a16="http://schemas.microsoft.com/office/drawing/2014/main" id="{51641C47-B4C8-AD42-86F1-5AA37CC533BB}"/>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30" name="Rectangle 21">
              <a:extLst>
                <a:ext uri="{FF2B5EF4-FFF2-40B4-BE49-F238E27FC236}">
                  <a16:creationId xmlns:a16="http://schemas.microsoft.com/office/drawing/2014/main" id="{3253D8F1-C61B-F342-9A8B-E6A776C012C2}"/>
                </a:ext>
              </a:extLst>
            </p:cNvPr>
            <p:cNvSpPr>
              <a:spLocks noChangeArrowheads="1"/>
            </p:cNvSpPr>
            <p:nvPr/>
          </p:nvSpPr>
          <p:spPr bwMode="auto">
            <a:xfrm>
              <a:off x="133350" y="4662488"/>
              <a:ext cx="23813" cy="2181225"/>
            </a:xfrm>
            <a:prstGeom prst="rect">
              <a:avLst/>
            </a:prstGeom>
            <a:grpFill/>
            <a:ln>
              <a:noFill/>
            </a:ln>
          </p:spPr>
        </p:sp>
        <p:sp>
          <p:nvSpPr>
            <p:cNvPr id="31" name="Freeform 22">
              <a:extLst>
                <a:ext uri="{FF2B5EF4-FFF2-40B4-BE49-F238E27FC236}">
                  <a16:creationId xmlns:a16="http://schemas.microsoft.com/office/drawing/2014/main" id="{B832DF1E-CF53-A046-AC0A-267A38C2EBD9}"/>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32" name="Freeform 23">
              <a:extLst>
                <a:ext uri="{FF2B5EF4-FFF2-40B4-BE49-F238E27FC236}">
                  <a16:creationId xmlns:a16="http://schemas.microsoft.com/office/drawing/2014/main" id="{96A4CA07-F0B9-B246-878D-F1C15C1E9039}"/>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33" name="Freeform 24">
              <a:extLst>
                <a:ext uri="{FF2B5EF4-FFF2-40B4-BE49-F238E27FC236}">
                  <a16:creationId xmlns:a16="http://schemas.microsoft.com/office/drawing/2014/main" id="{7515197C-597F-8043-8D54-BD02071EFDC0}"/>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34" name="Freeform 25">
              <a:extLst>
                <a:ext uri="{FF2B5EF4-FFF2-40B4-BE49-F238E27FC236}">
                  <a16:creationId xmlns:a16="http://schemas.microsoft.com/office/drawing/2014/main" id="{B48DBA97-1ADB-D447-9461-C98652340819}"/>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5" name="Freeform 26">
              <a:extLst>
                <a:ext uri="{FF2B5EF4-FFF2-40B4-BE49-F238E27FC236}">
                  <a16:creationId xmlns:a16="http://schemas.microsoft.com/office/drawing/2014/main" id="{BC626448-406F-ED4A-A0CB-0BA9CB1B0C73}"/>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36" name="Freeform 27">
              <a:extLst>
                <a:ext uri="{FF2B5EF4-FFF2-40B4-BE49-F238E27FC236}">
                  <a16:creationId xmlns:a16="http://schemas.microsoft.com/office/drawing/2014/main" id="{F777AC97-BAF6-0843-A450-14E372A817BF}"/>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37" name="Freeform 28">
              <a:extLst>
                <a:ext uri="{FF2B5EF4-FFF2-40B4-BE49-F238E27FC236}">
                  <a16:creationId xmlns:a16="http://schemas.microsoft.com/office/drawing/2014/main" id="{9F3D4DBC-9498-1A4E-8CFF-47A987BC26E1}"/>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8" name="Freeform 29">
              <a:extLst>
                <a:ext uri="{FF2B5EF4-FFF2-40B4-BE49-F238E27FC236}">
                  <a16:creationId xmlns:a16="http://schemas.microsoft.com/office/drawing/2014/main" id="{56805133-98CC-8542-BD5D-6644433FA717}"/>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9" name="Freeform 30">
              <a:extLst>
                <a:ext uri="{FF2B5EF4-FFF2-40B4-BE49-F238E27FC236}">
                  <a16:creationId xmlns:a16="http://schemas.microsoft.com/office/drawing/2014/main" id="{430E4B0E-8071-BA45-A2CA-0E100748B619}"/>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40" name="Freeform 31">
              <a:extLst>
                <a:ext uri="{FF2B5EF4-FFF2-40B4-BE49-F238E27FC236}">
                  <a16:creationId xmlns:a16="http://schemas.microsoft.com/office/drawing/2014/main" id="{BF26AF54-F9C1-FD47-96F4-F9FF4270A21D}"/>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pic>
        <p:nvPicPr>
          <p:cNvPr id="41" name="Picture 40">
            <a:extLst>
              <a:ext uri="{FF2B5EF4-FFF2-40B4-BE49-F238E27FC236}">
                <a16:creationId xmlns:a16="http://schemas.microsoft.com/office/drawing/2014/main" id="{D29C014A-53CD-CD43-B359-B0DEE3B0ACBA}"/>
              </a:ext>
            </a:extLst>
          </p:cNvPr>
          <p:cNvPicPr/>
          <p:nvPr/>
        </p:nvPicPr>
        <p:blipFill>
          <a:blip r:embed="rId4"/>
          <a:stretch>
            <a:fillRect/>
          </a:stretch>
        </p:blipFill>
        <p:spPr>
          <a:xfrm>
            <a:off x="889000" y="527050"/>
            <a:ext cx="8178800" cy="39960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9B27-329E-2C45-A1EC-C66FEF1E1C1D}"/>
              </a:ext>
            </a:extLst>
          </p:cNvPr>
          <p:cNvSpPr>
            <a:spLocks noGrp="1"/>
          </p:cNvSpPr>
          <p:nvPr>
            <p:ph type="title"/>
          </p:nvPr>
        </p:nvSpPr>
        <p:spPr>
          <a:xfrm>
            <a:off x="7677150" y="300038"/>
            <a:ext cx="4514850" cy="1477962"/>
          </a:xfrm>
        </p:spPr>
        <p:txBody>
          <a:bodyPr/>
          <a:lstStyle/>
          <a:p>
            <a:pPr fontAlgn="auto">
              <a:spcAft>
                <a:spcPts val="0"/>
              </a:spcAft>
              <a:defRPr/>
            </a:pPr>
            <a:r>
              <a:rPr lang="en-US" dirty="0"/>
              <a:t>Macros in the A/P </a:t>
            </a:r>
          </a:p>
        </p:txBody>
      </p:sp>
      <p:pic>
        <p:nvPicPr>
          <p:cNvPr id="5" name="Picture 4">
            <a:extLst>
              <a:ext uri="{FF2B5EF4-FFF2-40B4-BE49-F238E27FC236}">
                <a16:creationId xmlns:a16="http://schemas.microsoft.com/office/drawing/2014/main" id="{038887A5-A8FB-0C44-B1E4-273874F47F21}"/>
              </a:ext>
            </a:extLst>
          </p:cNvPr>
          <p:cNvPicPr/>
          <p:nvPr/>
        </p:nvPicPr>
        <p:blipFill>
          <a:blip r:embed="rId2"/>
          <a:stretch>
            <a:fillRect/>
          </a:stretch>
        </p:blipFill>
        <p:spPr>
          <a:xfrm>
            <a:off x="885092" y="146391"/>
            <a:ext cx="6792057" cy="3110549"/>
          </a:xfrm>
          <a:prstGeom prst="rect">
            <a:avLst/>
          </a:prstGeom>
        </p:spPr>
      </p:pic>
      <p:pic>
        <p:nvPicPr>
          <p:cNvPr id="6" name="Picture 5">
            <a:extLst>
              <a:ext uri="{FF2B5EF4-FFF2-40B4-BE49-F238E27FC236}">
                <a16:creationId xmlns:a16="http://schemas.microsoft.com/office/drawing/2014/main" id="{05D08A73-0776-5E49-A55A-4943F47FD633}"/>
              </a:ext>
            </a:extLst>
          </p:cNvPr>
          <p:cNvPicPr/>
          <p:nvPr/>
        </p:nvPicPr>
        <p:blipFill>
          <a:blip r:embed="rId3"/>
          <a:stretch>
            <a:fillRect/>
          </a:stretch>
        </p:blipFill>
        <p:spPr>
          <a:xfrm>
            <a:off x="4097216" y="3601060"/>
            <a:ext cx="5943600" cy="27273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2CD88E59-A593-674C-A29D-5F4A96521B58}"/>
              </a:ext>
            </a:extLst>
          </p:cNvPr>
          <p:cNvSpPr>
            <a:spLocks noGrp="1"/>
          </p:cNvSpPr>
          <p:nvPr>
            <p:ph type="title"/>
          </p:nvPr>
        </p:nvSpPr>
        <p:spPr>
          <a:xfrm>
            <a:off x="1141413" y="618518"/>
            <a:ext cx="9905998" cy="1478570"/>
          </a:xfrm>
        </p:spPr>
        <p:txBody>
          <a:bodyPr>
            <a:normAutofit/>
          </a:bodyPr>
          <a:lstStyle/>
          <a:p>
            <a:pPr fontAlgn="auto">
              <a:spcAft>
                <a:spcPts val="0"/>
              </a:spcAft>
              <a:defRPr/>
            </a:pPr>
            <a:r>
              <a:rPr lang="en-US" dirty="0"/>
              <a:t>Prolonged services add-on CPT codes</a:t>
            </a:r>
            <a:br>
              <a:rPr lang="en-US" dirty="0"/>
            </a:br>
            <a:endParaRPr lang="en-US" dirty="0"/>
          </a:p>
        </p:txBody>
      </p:sp>
      <p:sp>
        <p:nvSpPr>
          <p:cNvPr id="3" name="Content Placeholder 2">
            <a:extLst>
              <a:ext uri="{FF2B5EF4-FFF2-40B4-BE49-F238E27FC236}">
                <a16:creationId xmlns:a16="http://schemas.microsoft.com/office/drawing/2014/main" id="{B184CDEA-0220-C44B-8EE9-BC2D5DBD022B}"/>
              </a:ext>
            </a:extLst>
          </p:cNvPr>
          <p:cNvSpPr>
            <a:spLocks noGrp="1"/>
          </p:cNvSpPr>
          <p:nvPr>
            <p:ph idx="1"/>
          </p:nvPr>
        </p:nvSpPr>
        <p:spPr>
          <a:xfrm>
            <a:off x="1141412" y="2249487"/>
            <a:ext cx="9905999" cy="3541714"/>
          </a:xfrm>
        </p:spPr>
        <p:txBody>
          <a:bodyPr rtlCol="0">
            <a:normAutofit/>
          </a:bodyPr>
          <a:lstStyle/>
          <a:p>
            <a:pPr marL="0" indent="0" fontAlgn="auto">
              <a:lnSpc>
                <a:spcPct val="110000"/>
              </a:lnSpc>
              <a:spcAft>
                <a:spcPts val="0"/>
              </a:spcAft>
              <a:buFont typeface="Arial" panose="020B0604020202020204" pitchFamily="34" charset="0"/>
              <a:buNone/>
              <a:defRPr/>
            </a:pPr>
            <a:r>
              <a:rPr lang="en-US" sz="1700" dirty="0"/>
              <a:t>A. Prolonged services without direct patient contact (CPT codes 99358 and 99359)</a:t>
            </a:r>
          </a:p>
          <a:p>
            <a:pPr marL="0" indent="0" fontAlgn="auto">
              <a:lnSpc>
                <a:spcPct val="110000"/>
              </a:lnSpc>
              <a:spcAft>
                <a:spcPts val="0"/>
              </a:spcAft>
              <a:buFont typeface="Arial" panose="020B0604020202020204" pitchFamily="34" charset="0"/>
              <a:buNone/>
              <a:defRPr/>
            </a:pPr>
            <a:r>
              <a:rPr lang="en-US" sz="1700" dirty="0"/>
              <a:t>B. Prolonged clinical staff services with supervision by physician or other qualified health care professional (CPT codes 99415 and 99416)</a:t>
            </a:r>
          </a:p>
          <a:p>
            <a:pPr marL="0" indent="0" fontAlgn="auto">
              <a:lnSpc>
                <a:spcPct val="110000"/>
              </a:lnSpc>
              <a:spcAft>
                <a:spcPts val="0"/>
              </a:spcAft>
              <a:buFont typeface="Arial" panose="020B0604020202020204" pitchFamily="34" charset="0"/>
              <a:buNone/>
              <a:defRPr/>
            </a:pPr>
            <a:r>
              <a:rPr lang="en-US" sz="1700" dirty="0"/>
              <a:t>C. Prolonged services with or without direct patient contact on the date of an office or other outpatient service (99XXX**) </a:t>
            </a:r>
            <a:r>
              <a:rPr lang="en-US" sz="1700" b="1" dirty="0"/>
              <a:t>NEW CODE</a:t>
            </a:r>
            <a:endParaRPr lang="en-US" sz="1700" dirty="0"/>
          </a:p>
          <a:p>
            <a:pPr marL="0" indent="0" fontAlgn="auto">
              <a:lnSpc>
                <a:spcPct val="110000"/>
              </a:lnSpc>
              <a:spcAft>
                <a:spcPts val="0"/>
              </a:spcAft>
              <a:buFont typeface="Arial" panose="020B0604020202020204" pitchFamily="34" charset="0"/>
              <a:buNone/>
              <a:defRPr/>
            </a:pPr>
            <a:r>
              <a:rPr lang="en-US" sz="1700" dirty="0"/>
              <a:t>D. Payer coverage of prolonged services</a:t>
            </a:r>
          </a:p>
          <a:p>
            <a:pPr marL="457200" lvl="1" indent="0" fontAlgn="auto">
              <a:lnSpc>
                <a:spcPct val="110000"/>
              </a:lnSpc>
              <a:spcAft>
                <a:spcPts val="0"/>
              </a:spcAft>
              <a:buFont typeface="Arial" panose="020B0604020202020204" pitchFamily="34" charset="0"/>
              <a:buNone/>
              <a:defRPr/>
            </a:pPr>
            <a:r>
              <a:rPr lang="en-US" sz="1700" dirty="0"/>
              <a:t>1. Private payers</a:t>
            </a:r>
          </a:p>
          <a:p>
            <a:pPr marL="457200" lvl="1" indent="0" fontAlgn="auto">
              <a:lnSpc>
                <a:spcPct val="110000"/>
              </a:lnSpc>
              <a:spcAft>
                <a:spcPts val="0"/>
              </a:spcAft>
              <a:buFont typeface="Arial" panose="020B0604020202020204" pitchFamily="34" charset="0"/>
              <a:buNone/>
              <a:defRPr/>
            </a:pPr>
            <a:r>
              <a:rPr lang="en-US" sz="1700" dirty="0"/>
              <a:t>2. Medicare – As of January 1, 2021, Medicare does not cover CPT codes 99358 and 99359.</a:t>
            </a:r>
          </a:p>
          <a:p>
            <a:pPr fontAlgn="auto">
              <a:lnSpc>
                <a:spcPct val="110000"/>
              </a:lnSpc>
              <a:spcAft>
                <a:spcPts val="0"/>
              </a:spcAft>
              <a:defRPr/>
            </a:pPr>
            <a:endParaRPr lang="en-US" sz="1700" dirty="0"/>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useBgFill="1">
        <p:nvSpPr>
          <p:cNvPr id="51" name="Rectangle 7" descr="&quot;&quot;">
            <a:extLst>
              <a:ext uri="{FF2B5EF4-FFF2-40B4-BE49-F238E27FC236}">
                <a16:creationId xmlns:a16="http://schemas.microsoft.com/office/drawing/2014/main" id="{1D571A28-278B-744A-A5CA-21497058F1DE}"/>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304F2F20-13D5-774B-A2C3-6B40088EA84D}"/>
              </a:ext>
            </a:extLst>
          </p:cNvPr>
          <p:cNvSpPr>
            <a:spLocks noGrp="1"/>
          </p:cNvSpPr>
          <p:nvPr>
            <p:ph type="title"/>
          </p:nvPr>
        </p:nvSpPr>
        <p:spPr>
          <a:xfrm>
            <a:off x="8194675" y="1065213"/>
            <a:ext cx="2851150" cy="4818062"/>
          </a:xfrm>
        </p:spPr>
        <p:txBody>
          <a:bodyPr/>
          <a:lstStyle/>
          <a:p>
            <a:pPr fontAlgn="auto">
              <a:spcAft>
                <a:spcPts val="0"/>
              </a:spcAft>
              <a:defRPr/>
            </a:pPr>
            <a:r>
              <a:rPr lang="en-US" dirty="0"/>
              <a:t>Prolonged Services: (99XXX)</a:t>
            </a:r>
          </a:p>
        </p:txBody>
      </p:sp>
      <p:sp>
        <p:nvSpPr>
          <p:cNvPr id="52" name="Round Diagonal Corner Rectangle 6" descr="&quot;&quot;">
            <a:extLst>
              <a:ext uri="{FF2B5EF4-FFF2-40B4-BE49-F238E27FC236}">
                <a16:creationId xmlns:a16="http://schemas.microsoft.com/office/drawing/2014/main" id="{0B9B150E-57F5-A048-86F4-F1390A68D8A4}"/>
              </a:ext>
            </a:extLst>
          </p:cNvPr>
          <p:cNvSpPr>
            <a:spLocks noGrp="1" noRot="1" noChangeAspect="1" noMove="1" noResize="1" noEditPoints="1" noAdjustHandles="1" noChangeArrowheads="1" noChangeShapeType="1" noTextEdit="1"/>
          </p:cNvSpPr>
          <p:nvPr/>
        </p:nvSpPr>
        <p:spPr>
          <a:xfrm>
            <a:off x="0" y="0"/>
            <a:ext cx="7551738" cy="6858000"/>
          </a:xfrm>
          <a:prstGeom prst="round2DiagRect">
            <a:avLst>
              <a:gd name="adj1" fmla="val 0"/>
              <a:gd name="adj2" fmla="val 0"/>
            </a:avLst>
          </a:prstGeom>
          <a:solidFill>
            <a:schemeClr val="bg2"/>
          </a:solidFill>
          <a:ln w="190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773" name="Content Placeholder 2">
            <a:extLst>
              <a:ext uri="{FF2B5EF4-FFF2-40B4-BE49-F238E27FC236}">
                <a16:creationId xmlns:a16="http://schemas.microsoft.com/office/drawing/2014/main" id="{1CFEF069-08E7-7C48-95ED-D6D39D319936}"/>
              </a:ext>
            </a:extLst>
          </p:cNvPr>
          <p:cNvSpPr>
            <a:spLocks noGrp="1" noChangeArrowheads="1"/>
          </p:cNvSpPr>
          <p:nvPr>
            <p:ph idx="1"/>
          </p:nvPr>
        </p:nvSpPr>
        <p:spPr>
          <a:xfrm>
            <a:off x="1141413" y="1065213"/>
            <a:ext cx="5749925" cy="4725987"/>
          </a:xfrm>
        </p:spPr>
        <p:txBody>
          <a:bodyPr anchor="ctr"/>
          <a:lstStyle/>
          <a:p>
            <a:pPr>
              <a:lnSpc>
                <a:spcPct val="110000"/>
              </a:lnSpc>
            </a:pPr>
            <a:r>
              <a:rPr lang="en-US" altLang="en-US" sz="1800"/>
              <a:t>Code only used with Level 5 codes (99205/99215)</a:t>
            </a:r>
          </a:p>
          <a:p>
            <a:pPr>
              <a:lnSpc>
                <a:spcPct val="110000"/>
              </a:lnSpc>
            </a:pPr>
            <a:r>
              <a:rPr lang="en-US" altLang="en-US" sz="1800"/>
              <a:t>Billed in 15 min increments </a:t>
            </a:r>
          </a:p>
          <a:p>
            <a:pPr>
              <a:lnSpc>
                <a:spcPct val="110000"/>
              </a:lnSpc>
            </a:pPr>
            <a:r>
              <a:rPr lang="en-US" altLang="en-US" sz="1800"/>
              <a:t>Prolonged time less than 15 mins is not reported</a:t>
            </a:r>
          </a:p>
          <a:p>
            <a:pPr>
              <a:lnSpc>
                <a:spcPct val="110000"/>
              </a:lnSpc>
            </a:pPr>
            <a:r>
              <a:rPr lang="en-US" altLang="en-US" sz="1800"/>
              <a:t>Face-to-face and non-face-to-face care </a:t>
            </a:r>
          </a:p>
          <a:p>
            <a:pPr>
              <a:lnSpc>
                <a:spcPct val="110000"/>
              </a:lnSpc>
            </a:pPr>
            <a:r>
              <a:rPr lang="en-US" altLang="en-US" sz="1800"/>
              <a:t>Can’t use with 99359, 99358, </a:t>
            </a:r>
          </a:p>
          <a:p>
            <a:pPr>
              <a:lnSpc>
                <a:spcPct val="110000"/>
              </a:lnSpc>
            </a:pPr>
            <a:r>
              <a:rPr lang="en-US" altLang="en-US" sz="1800"/>
              <a:t>99358 : non face to face prolonged service code may be used in conjunction with a prior recent service if more than 30 mins is spent  (ex. Coordination of care or reviewing medical records)</a:t>
            </a:r>
          </a:p>
          <a:p>
            <a:pPr lvl="1">
              <a:lnSpc>
                <a:spcPct val="110000"/>
              </a:lnSpc>
            </a:pPr>
            <a:r>
              <a:rPr lang="en-US" altLang="en-US" sz="1800"/>
              <a:t>Used if considerable time is spent reviewing a lot of work</a:t>
            </a:r>
          </a:p>
          <a:p>
            <a:pPr lvl="1">
              <a:lnSpc>
                <a:spcPct val="110000"/>
              </a:lnSpc>
            </a:pPr>
            <a:r>
              <a:rPr lang="en-US" altLang="en-US" sz="1800"/>
              <a:t>Separate date, not typical patient </a:t>
            </a:r>
          </a:p>
        </p:txBody>
      </p:sp>
      <p:cxnSp>
        <p:nvCxnSpPr>
          <p:cNvPr id="12" name="Straight Connector 11" descr="&quot;&quot;">
            <a:extLst>
              <a:ext uri="{FF2B5EF4-FFF2-40B4-BE49-F238E27FC236}">
                <a16:creationId xmlns:a16="http://schemas.microsoft.com/office/drawing/2014/main" id="{6BF25CDE-BC71-2749-A0A8-0ECE610A2E0C}"/>
              </a:ext>
            </a:extLst>
          </p:cNvPr>
          <p:cNvCxnSpPr>
            <a:cxnSpLocks noGrp="1" noRot="1" noChangeAspect="1" noMove="1" noResize="1" noEditPoints="1" noAdjustHandles="1" noChangeArrowheads="1" noChangeShapeType="1"/>
          </p:cNvCxnSpPr>
          <p:nvPr/>
        </p:nvCxnSpPr>
        <p:spPr>
          <a:xfrm>
            <a:off x="7562850" y="0"/>
            <a:ext cx="0" cy="6858000"/>
          </a:xfrm>
          <a:prstGeom prst="line">
            <a:avLst/>
          </a:prstGeom>
          <a:ln w="19050">
            <a:solidFill>
              <a:schemeClr val="tx2">
                <a:lumMod val="60000"/>
                <a:lumOff val="40000"/>
                <a:alpha val="60000"/>
              </a:schemeClr>
            </a:solidFill>
          </a:ln>
          <a:effectLst>
            <a:outerShdw blurRad="88900" dist="38100" dir="54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9388235-0627-8040-81C3-05853F61EE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descr="&quot;&quot;">
            <a:extLst>
              <a:ext uri="{FF2B5EF4-FFF2-40B4-BE49-F238E27FC236}">
                <a16:creationId xmlns:a16="http://schemas.microsoft.com/office/drawing/2014/main" id="{EFD984F3-8080-124C-8539-469732F9966C}"/>
              </a:ext>
            </a:extLst>
          </p:cNvPr>
          <p:cNvGrpSpPr>
            <a:grpSpLocks noGrp="1" noUngrp="1" noRot="1" noChangeAspect="1" noMove="1" noResize="1"/>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45E632E1-D4E0-554B-8825-89F763F83FA7}"/>
                </a:ext>
              </a:extLst>
            </p:cNvPr>
            <p:cNvSpPr>
              <a:spLocks noChangeArrowheads="1"/>
            </p:cNvSpPr>
            <p:nvPr/>
          </p:nvSpPr>
          <p:spPr bwMode="auto">
            <a:xfrm>
              <a:off x="1209675" y="4763"/>
              <a:ext cx="23813" cy="2181225"/>
            </a:xfrm>
            <a:prstGeom prst="rect">
              <a:avLst/>
            </a:prstGeom>
            <a:grpFill/>
            <a:ln>
              <a:noFill/>
            </a:ln>
          </p:spPr>
        </p:sp>
        <p:sp>
          <p:nvSpPr>
            <p:cNvPr id="13" name="Freeform 6">
              <a:extLst>
                <a:ext uri="{FF2B5EF4-FFF2-40B4-BE49-F238E27FC236}">
                  <a16:creationId xmlns:a16="http://schemas.microsoft.com/office/drawing/2014/main" id="{517D1D13-93B7-0F40-8C8E-E0F056197AA5}"/>
                </a:ext>
              </a:extLst>
            </p:cNvPr>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 name="Freeform 7">
              <a:extLst>
                <a:ext uri="{FF2B5EF4-FFF2-40B4-BE49-F238E27FC236}">
                  <a16:creationId xmlns:a16="http://schemas.microsoft.com/office/drawing/2014/main" id="{CB183F4F-15E7-EE45-962D-CCCCB257CA9C}"/>
                </a:ext>
              </a:extLst>
            </p:cNvPr>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5" name="Rectangle 8">
              <a:extLst>
                <a:ext uri="{FF2B5EF4-FFF2-40B4-BE49-F238E27FC236}">
                  <a16:creationId xmlns:a16="http://schemas.microsoft.com/office/drawing/2014/main" id="{B94B2B43-296F-7147-A8B1-EAD50AF66F06}"/>
                </a:ext>
              </a:extLst>
            </p:cNvPr>
            <p:cNvSpPr>
              <a:spLocks noChangeArrowheads="1"/>
            </p:cNvSpPr>
            <p:nvPr/>
          </p:nvSpPr>
          <p:spPr bwMode="auto">
            <a:xfrm>
              <a:off x="414338" y="9525"/>
              <a:ext cx="28575" cy="4481513"/>
            </a:xfrm>
            <a:prstGeom prst="rect">
              <a:avLst/>
            </a:prstGeom>
            <a:grpFill/>
            <a:ln>
              <a:noFill/>
            </a:ln>
          </p:spPr>
        </p:sp>
        <p:sp>
          <p:nvSpPr>
            <p:cNvPr id="16" name="Freeform 9">
              <a:extLst>
                <a:ext uri="{FF2B5EF4-FFF2-40B4-BE49-F238E27FC236}">
                  <a16:creationId xmlns:a16="http://schemas.microsoft.com/office/drawing/2014/main" id="{D32FE0A6-FBEF-EE42-90F3-791B612B8F3A}"/>
                </a:ext>
              </a:extLst>
            </p:cNvPr>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 name="Freeform 10">
              <a:extLst>
                <a:ext uri="{FF2B5EF4-FFF2-40B4-BE49-F238E27FC236}">
                  <a16:creationId xmlns:a16="http://schemas.microsoft.com/office/drawing/2014/main" id="{0C4540AA-4A63-2F45-ADD9-29E7039DD676}"/>
                </a:ext>
              </a:extLst>
            </p:cNvPr>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18" name="Freeform 11">
              <a:extLst>
                <a:ext uri="{FF2B5EF4-FFF2-40B4-BE49-F238E27FC236}">
                  <a16:creationId xmlns:a16="http://schemas.microsoft.com/office/drawing/2014/main" id="{90557D15-AF5F-4048-B997-57EE36E639CB}"/>
                </a:ext>
              </a:extLst>
            </p:cNvPr>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19" name="Freeform 12">
              <a:extLst>
                <a:ext uri="{FF2B5EF4-FFF2-40B4-BE49-F238E27FC236}">
                  <a16:creationId xmlns:a16="http://schemas.microsoft.com/office/drawing/2014/main" id="{D5506FF7-52EB-AA43-8065-D70760409F99}"/>
                </a:ext>
              </a:extLst>
            </p:cNvPr>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0" name="Freeform 13">
              <a:extLst>
                <a:ext uri="{FF2B5EF4-FFF2-40B4-BE49-F238E27FC236}">
                  <a16:creationId xmlns:a16="http://schemas.microsoft.com/office/drawing/2014/main" id="{D07C838D-50DE-8740-A80B-B710FF220F70}"/>
                </a:ext>
              </a:extLst>
            </p:cNvPr>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21" name="Freeform 14">
              <a:extLst>
                <a:ext uri="{FF2B5EF4-FFF2-40B4-BE49-F238E27FC236}">
                  <a16:creationId xmlns:a16="http://schemas.microsoft.com/office/drawing/2014/main" id="{B0375FF9-D4C5-D644-92CE-940D50CC7A1C}"/>
                </a:ext>
              </a:extLst>
            </p:cNvPr>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2" name="Freeform 15">
              <a:extLst>
                <a:ext uri="{FF2B5EF4-FFF2-40B4-BE49-F238E27FC236}">
                  <a16:creationId xmlns:a16="http://schemas.microsoft.com/office/drawing/2014/main" id="{293B8C30-EDE9-6841-928E-D18B193852BA}"/>
                </a:ext>
              </a:extLst>
            </p:cNvPr>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 name="Freeform 16">
              <a:extLst>
                <a:ext uri="{FF2B5EF4-FFF2-40B4-BE49-F238E27FC236}">
                  <a16:creationId xmlns:a16="http://schemas.microsoft.com/office/drawing/2014/main" id="{8E5173C7-D385-B44A-A58D-1B7E6D41384D}"/>
                </a:ext>
              </a:extLst>
            </p:cNvPr>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4" name="Freeform 17">
              <a:extLst>
                <a:ext uri="{FF2B5EF4-FFF2-40B4-BE49-F238E27FC236}">
                  <a16:creationId xmlns:a16="http://schemas.microsoft.com/office/drawing/2014/main" id="{8D0E8478-6EB8-DC4D-A355-E3C96700566A}"/>
                </a:ext>
              </a:extLst>
            </p:cNvPr>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25" name="Freeform 18">
              <a:extLst>
                <a:ext uri="{FF2B5EF4-FFF2-40B4-BE49-F238E27FC236}">
                  <a16:creationId xmlns:a16="http://schemas.microsoft.com/office/drawing/2014/main" id="{BCEAD597-5C73-1943-983F-8227974538BC}"/>
                </a:ext>
              </a:extLst>
            </p:cNvPr>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6" name="Freeform 19">
              <a:extLst>
                <a:ext uri="{FF2B5EF4-FFF2-40B4-BE49-F238E27FC236}">
                  <a16:creationId xmlns:a16="http://schemas.microsoft.com/office/drawing/2014/main" id="{EE274427-0C86-6747-8D00-9B21154A4CAA}"/>
                </a:ext>
              </a:extLst>
            </p:cNvPr>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27" name="Freeform 20">
              <a:extLst>
                <a:ext uri="{FF2B5EF4-FFF2-40B4-BE49-F238E27FC236}">
                  <a16:creationId xmlns:a16="http://schemas.microsoft.com/office/drawing/2014/main" id="{F1B00510-C4BF-7C44-AF57-763998164850}"/>
                </a:ext>
              </a:extLst>
            </p:cNvPr>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8" name="Freeform 21">
              <a:extLst>
                <a:ext uri="{FF2B5EF4-FFF2-40B4-BE49-F238E27FC236}">
                  <a16:creationId xmlns:a16="http://schemas.microsoft.com/office/drawing/2014/main" id="{3FA5CF48-0C42-C242-B905-CA7F24C9E1D5}"/>
                </a:ext>
              </a:extLst>
            </p:cNvPr>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9" name="Freeform 22">
              <a:extLst>
                <a:ext uri="{FF2B5EF4-FFF2-40B4-BE49-F238E27FC236}">
                  <a16:creationId xmlns:a16="http://schemas.microsoft.com/office/drawing/2014/main" id="{05F05F02-7A04-E94D-A66D-6A5F33DC7961}"/>
                </a:ext>
              </a:extLst>
            </p:cNvPr>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30" name="Freeform 23">
              <a:extLst>
                <a:ext uri="{FF2B5EF4-FFF2-40B4-BE49-F238E27FC236}">
                  <a16:creationId xmlns:a16="http://schemas.microsoft.com/office/drawing/2014/main" id="{7849CE21-1AE8-DD4A-8A61-697757EB745B}"/>
                </a:ext>
              </a:extLst>
            </p:cNvPr>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31" name="Freeform 24">
              <a:extLst>
                <a:ext uri="{FF2B5EF4-FFF2-40B4-BE49-F238E27FC236}">
                  <a16:creationId xmlns:a16="http://schemas.microsoft.com/office/drawing/2014/main" id="{536FB7D8-1618-9942-A005-D4F39B5AE844}"/>
                </a:ext>
              </a:extLst>
            </p:cNvPr>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32" name="Freeform 25">
              <a:extLst>
                <a:ext uri="{FF2B5EF4-FFF2-40B4-BE49-F238E27FC236}">
                  <a16:creationId xmlns:a16="http://schemas.microsoft.com/office/drawing/2014/main" id="{5B54C8C8-2832-E34F-B838-1E14789AC1BD}"/>
                </a:ext>
              </a:extLst>
            </p:cNvPr>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33" name="Freeform 26">
              <a:extLst>
                <a:ext uri="{FF2B5EF4-FFF2-40B4-BE49-F238E27FC236}">
                  <a16:creationId xmlns:a16="http://schemas.microsoft.com/office/drawing/2014/main" id="{1B37690D-B9A8-324A-9B75-25ABCB054873}"/>
                </a:ext>
              </a:extLst>
            </p:cNvPr>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4" name="Freeform 27">
              <a:extLst>
                <a:ext uri="{FF2B5EF4-FFF2-40B4-BE49-F238E27FC236}">
                  <a16:creationId xmlns:a16="http://schemas.microsoft.com/office/drawing/2014/main" id="{97D15F4E-A4FB-484C-BA37-881AA8938CF9}"/>
                </a:ext>
              </a:extLst>
            </p:cNvPr>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35" name="Freeform 28">
              <a:extLst>
                <a:ext uri="{FF2B5EF4-FFF2-40B4-BE49-F238E27FC236}">
                  <a16:creationId xmlns:a16="http://schemas.microsoft.com/office/drawing/2014/main" id="{7B0BC742-DC68-5A42-869A-4FBEB2DC0FBD}"/>
                </a:ext>
              </a:extLst>
            </p:cNvPr>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6" name="Freeform 29">
              <a:extLst>
                <a:ext uri="{FF2B5EF4-FFF2-40B4-BE49-F238E27FC236}">
                  <a16:creationId xmlns:a16="http://schemas.microsoft.com/office/drawing/2014/main" id="{6E4F42E0-462B-C848-BDAA-B15679AFEE32}"/>
                </a:ext>
              </a:extLst>
            </p:cNvPr>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37" name="Freeform 30">
              <a:extLst>
                <a:ext uri="{FF2B5EF4-FFF2-40B4-BE49-F238E27FC236}">
                  <a16:creationId xmlns:a16="http://schemas.microsoft.com/office/drawing/2014/main" id="{3BDA7F45-8A5A-CB41-9B47-BA18A326C682}"/>
                </a:ext>
              </a:extLst>
            </p:cNvPr>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8" name="Freeform 31">
              <a:extLst>
                <a:ext uri="{FF2B5EF4-FFF2-40B4-BE49-F238E27FC236}">
                  <a16:creationId xmlns:a16="http://schemas.microsoft.com/office/drawing/2014/main" id="{2400F9C1-891A-E047-9CCF-B7084614A902}"/>
                </a:ext>
              </a:extLst>
            </p:cNvPr>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39" name="Freeform 32">
              <a:extLst>
                <a:ext uri="{FF2B5EF4-FFF2-40B4-BE49-F238E27FC236}">
                  <a16:creationId xmlns:a16="http://schemas.microsoft.com/office/drawing/2014/main" id="{DF5A9EE4-61F4-3E4E-BAFD-56F9D6AB6986}"/>
                </a:ext>
              </a:extLst>
            </p:cNvPr>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0" name="Rectangle 33">
              <a:extLst>
                <a:ext uri="{FF2B5EF4-FFF2-40B4-BE49-F238E27FC236}">
                  <a16:creationId xmlns:a16="http://schemas.microsoft.com/office/drawing/2014/main" id="{2301E830-A6C7-814C-A0F7-349B33BCBC9A}"/>
                </a:ext>
              </a:extLst>
            </p:cNvPr>
            <p:cNvSpPr>
              <a:spLocks noChangeArrowheads="1"/>
            </p:cNvSpPr>
            <p:nvPr/>
          </p:nvSpPr>
          <p:spPr bwMode="auto">
            <a:xfrm>
              <a:off x="642938" y="6610350"/>
              <a:ext cx="23813" cy="242888"/>
            </a:xfrm>
            <a:prstGeom prst="rect">
              <a:avLst/>
            </a:prstGeom>
            <a:grpFill/>
            <a:ln>
              <a:noFill/>
            </a:ln>
          </p:spPr>
        </p:sp>
        <p:sp>
          <p:nvSpPr>
            <p:cNvPr id="41" name="Freeform 34">
              <a:extLst>
                <a:ext uri="{FF2B5EF4-FFF2-40B4-BE49-F238E27FC236}">
                  <a16:creationId xmlns:a16="http://schemas.microsoft.com/office/drawing/2014/main" id="{577D68FF-3E4A-9447-B3DC-98F81557F381}"/>
                </a:ext>
              </a:extLst>
            </p:cNvPr>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2" name="Freeform 35">
              <a:extLst>
                <a:ext uri="{FF2B5EF4-FFF2-40B4-BE49-F238E27FC236}">
                  <a16:creationId xmlns:a16="http://schemas.microsoft.com/office/drawing/2014/main" id="{4FB97AC1-59D9-3A42-A515-EEA8156B264E}"/>
                </a:ext>
              </a:extLst>
            </p:cNvPr>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43" name="Freeform 36">
              <a:extLst>
                <a:ext uri="{FF2B5EF4-FFF2-40B4-BE49-F238E27FC236}">
                  <a16:creationId xmlns:a16="http://schemas.microsoft.com/office/drawing/2014/main" id="{4E72E725-5957-4F46-AB1A-12894C6C3A45}"/>
                </a:ext>
              </a:extLst>
            </p:cNvPr>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44" name="Freeform 37">
              <a:extLst>
                <a:ext uri="{FF2B5EF4-FFF2-40B4-BE49-F238E27FC236}">
                  <a16:creationId xmlns:a16="http://schemas.microsoft.com/office/drawing/2014/main" id="{369040E5-739B-D14F-B7CF-F821258B05D8}"/>
                </a:ext>
              </a:extLst>
            </p:cNvPr>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45" name="Freeform 38">
              <a:extLst>
                <a:ext uri="{FF2B5EF4-FFF2-40B4-BE49-F238E27FC236}">
                  <a16:creationId xmlns:a16="http://schemas.microsoft.com/office/drawing/2014/main" id="{56D9A2E4-9700-A543-8E57-5AB458FA2266}"/>
                </a:ext>
              </a:extLst>
            </p:cNvPr>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46" name="Freeform 39">
              <a:extLst>
                <a:ext uri="{FF2B5EF4-FFF2-40B4-BE49-F238E27FC236}">
                  <a16:creationId xmlns:a16="http://schemas.microsoft.com/office/drawing/2014/main" id="{76AC2458-60A8-AC44-9371-2D5411E2E71C}"/>
                </a:ext>
              </a:extLst>
            </p:cNvPr>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47" name="Freeform 40">
              <a:extLst>
                <a:ext uri="{FF2B5EF4-FFF2-40B4-BE49-F238E27FC236}">
                  <a16:creationId xmlns:a16="http://schemas.microsoft.com/office/drawing/2014/main" id="{CED32D4A-59BE-1D43-BF09-D0D90152BEF5}"/>
                </a:ext>
              </a:extLst>
            </p:cNvPr>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8" name="Freeform 41">
              <a:extLst>
                <a:ext uri="{FF2B5EF4-FFF2-40B4-BE49-F238E27FC236}">
                  <a16:creationId xmlns:a16="http://schemas.microsoft.com/office/drawing/2014/main" id="{E3A6D1FB-DDF2-3243-ABA7-7EE44114C59C}"/>
                </a:ext>
              </a:extLst>
            </p:cNvPr>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49" name="Freeform 42">
              <a:extLst>
                <a:ext uri="{FF2B5EF4-FFF2-40B4-BE49-F238E27FC236}">
                  <a16:creationId xmlns:a16="http://schemas.microsoft.com/office/drawing/2014/main" id="{030CB117-C642-2943-8D6E-7DFFDAD1D6EB}"/>
                </a:ext>
              </a:extLst>
            </p:cNvPr>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50" name="Freeform 43">
              <a:extLst>
                <a:ext uri="{FF2B5EF4-FFF2-40B4-BE49-F238E27FC236}">
                  <a16:creationId xmlns:a16="http://schemas.microsoft.com/office/drawing/2014/main" id="{802B9214-6B2A-3943-B031-923850287C23}"/>
                </a:ext>
              </a:extLst>
            </p:cNvPr>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51" name="Freeform 44">
              <a:extLst>
                <a:ext uri="{FF2B5EF4-FFF2-40B4-BE49-F238E27FC236}">
                  <a16:creationId xmlns:a16="http://schemas.microsoft.com/office/drawing/2014/main" id="{27E3A59E-BB38-B142-A0A0-06F93A13F74D}"/>
                </a:ext>
              </a:extLst>
            </p:cNvPr>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52" name="Rectangle 45">
              <a:extLst>
                <a:ext uri="{FF2B5EF4-FFF2-40B4-BE49-F238E27FC236}">
                  <a16:creationId xmlns:a16="http://schemas.microsoft.com/office/drawing/2014/main" id="{AA4A0663-5E43-4B4A-B1EB-24C746FFBB14}"/>
                </a:ext>
              </a:extLst>
            </p:cNvPr>
            <p:cNvSpPr>
              <a:spLocks noChangeArrowheads="1"/>
            </p:cNvSpPr>
            <p:nvPr/>
          </p:nvSpPr>
          <p:spPr bwMode="auto">
            <a:xfrm>
              <a:off x="1228725" y="4662488"/>
              <a:ext cx="23813" cy="2181225"/>
            </a:xfrm>
            <a:prstGeom prst="rect">
              <a:avLst/>
            </a:prstGeom>
            <a:grpFill/>
            <a:ln>
              <a:noFill/>
            </a:ln>
          </p:spPr>
        </p:sp>
        <p:sp>
          <p:nvSpPr>
            <p:cNvPr id="53" name="Freeform 46">
              <a:extLst>
                <a:ext uri="{FF2B5EF4-FFF2-40B4-BE49-F238E27FC236}">
                  <a16:creationId xmlns:a16="http://schemas.microsoft.com/office/drawing/2014/main" id="{57F793FA-E3D3-C64D-B659-73CEB7F36A28}"/>
                </a:ext>
              </a:extLst>
            </p:cNvPr>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54" name="Freeform 47">
              <a:extLst>
                <a:ext uri="{FF2B5EF4-FFF2-40B4-BE49-F238E27FC236}">
                  <a16:creationId xmlns:a16="http://schemas.microsoft.com/office/drawing/2014/main" id="{3FFCE893-642F-CB44-AE3C-6440FAF6C032}"/>
                </a:ext>
              </a:extLst>
            </p:cNvPr>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5" name="Freeform 48">
              <a:extLst>
                <a:ext uri="{FF2B5EF4-FFF2-40B4-BE49-F238E27FC236}">
                  <a16:creationId xmlns:a16="http://schemas.microsoft.com/office/drawing/2014/main" id="{7A778806-4CE0-2E44-BB6D-208905401801}"/>
                </a:ext>
              </a:extLst>
            </p:cNvPr>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56" name="Freeform 49">
              <a:extLst>
                <a:ext uri="{FF2B5EF4-FFF2-40B4-BE49-F238E27FC236}">
                  <a16:creationId xmlns:a16="http://schemas.microsoft.com/office/drawing/2014/main" id="{E5D42E80-1F6D-7F48-9978-3D532FB87610}"/>
                </a:ext>
              </a:extLst>
            </p:cNvPr>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7" name="Freeform 50">
              <a:extLst>
                <a:ext uri="{FF2B5EF4-FFF2-40B4-BE49-F238E27FC236}">
                  <a16:creationId xmlns:a16="http://schemas.microsoft.com/office/drawing/2014/main" id="{EFE6A172-73D7-5E4B-989C-FCB0C6C625B2}"/>
                </a:ext>
              </a:extLst>
            </p:cNvPr>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8" name="Freeform 51">
              <a:extLst>
                <a:ext uri="{FF2B5EF4-FFF2-40B4-BE49-F238E27FC236}">
                  <a16:creationId xmlns:a16="http://schemas.microsoft.com/office/drawing/2014/main" id="{852B794B-C059-924B-878A-5991ACC36AAE}"/>
                </a:ext>
              </a:extLst>
            </p:cNvPr>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59" name="Freeform 52">
              <a:extLst>
                <a:ext uri="{FF2B5EF4-FFF2-40B4-BE49-F238E27FC236}">
                  <a16:creationId xmlns:a16="http://schemas.microsoft.com/office/drawing/2014/main" id="{118C8888-538F-9B44-8F54-9D5373387483}"/>
                </a:ext>
              </a:extLst>
            </p:cNvPr>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60" name="Freeform 53">
              <a:extLst>
                <a:ext uri="{FF2B5EF4-FFF2-40B4-BE49-F238E27FC236}">
                  <a16:creationId xmlns:a16="http://schemas.microsoft.com/office/drawing/2014/main" id="{DCFE3824-E6DE-7343-9441-D298A9B8A2BA}"/>
                </a:ext>
              </a:extLst>
            </p:cNvPr>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1" name="Freeform 54">
              <a:extLst>
                <a:ext uri="{FF2B5EF4-FFF2-40B4-BE49-F238E27FC236}">
                  <a16:creationId xmlns:a16="http://schemas.microsoft.com/office/drawing/2014/main" id="{4D441A83-D8E5-9245-9457-7D0F73764FCD}"/>
                </a:ext>
              </a:extLst>
            </p:cNvPr>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2" name="Freeform 55">
              <a:extLst>
                <a:ext uri="{FF2B5EF4-FFF2-40B4-BE49-F238E27FC236}">
                  <a16:creationId xmlns:a16="http://schemas.microsoft.com/office/drawing/2014/main" id="{ED119671-3D60-034D-838A-A03383F184E0}"/>
                </a:ext>
              </a:extLst>
            </p:cNvPr>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63" name="Freeform 56">
              <a:extLst>
                <a:ext uri="{FF2B5EF4-FFF2-40B4-BE49-F238E27FC236}">
                  <a16:creationId xmlns:a16="http://schemas.microsoft.com/office/drawing/2014/main" id="{4A826526-A090-B54D-B85A-DFE2292921F4}"/>
                </a:ext>
              </a:extLst>
            </p:cNvPr>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64" name="Freeform 57">
              <a:extLst>
                <a:ext uri="{FF2B5EF4-FFF2-40B4-BE49-F238E27FC236}">
                  <a16:creationId xmlns:a16="http://schemas.microsoft.com/office/drawing/2014/main" id="{406FED19-5BB3-B843-B604-54D9721199EA}"/>
                </a:ext>
              </a:extLst>
            </p:cNvPr>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65" name="Freeform 58">
              <a:extLst>
                <a:ext uri="{FF2B5EF4-FFF2-40B4-BE49-F238E27FC236}">
                  <a16:creationId xmlns:a16="http://schemas.microsoft.com/office/drawing/2014/main" id="{CC560558-193F-2E41-9081-7D86F6AF0984}"/>
                </a:ext>
              </a:extLst>
            </p:cNvPr>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67" name="Rectangle 66">
            <a:extLst>
              <a:ext uri="{FF2B5EF4-FFF2-40B4-BE49-F238E27FC236}">
                <a16:creationId xmlns:a16="http://schemas.microsoft.com/office/drawing/2014/main" id="{5A2F911A-FD44-3E4C-B96D-B42D77EA2B91}"/>
              </a:ext>
            </a:extLst>
          </p:cNvPr>
          <p:cNvSpPr>
            <a:spLocks noGrp="1" noRot="1" noChangeAspect="1" noMove="1" noResize="1" noEditPoints="1" noAdjustHandles="1" noChangeArrowheads="1" noChangeShapeType="1" noTextEdit="1"/>
          </p:cNvSpPr>
          <p:nvPr/>
        </p:nvSpPr>
        <p:spPr>
          <a:xfrm>
            <a:off x="-3" y="0"/>
            <a:ext cx="12192003"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9" name="Group 68" descr="&quot;&quot;">
            <a:extLst>
              <a:ext uri="{FF2B5EF4-FFF2-40B4-BE49-F238E27FC236}">
                <a16:creationId xmlns:a16="http://schemas.microsoft.com/office/drawing/2014/main" id="{BE1710CA-2C0B-1D4B-AB50-1A280995E461}"/>
              </a:ext>
            </a:extLst>
          </p:cNvPr>
          <p:cNvGrpSpPr>
            <a:grpSpLocks noGrp="1" noUngrp="1" noRot="1" noChangeAspect="1" noMove="1" noResize="1"/>
          </p:cNvGrpSpPr>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70" name="Rectangle 5">
              <a:extLst>
                <a:ext uri="{FF2B5EF4-FFF2-40B4-BE49-F238E27FC236}">
                  <a16:creationId xmlns:a16="http://schemas.microsoft.com/office/drawing/2014/main" id="{F281D569-EE74-A34F-8128-3895943C2C19}"/>
                </a:ext>
              </a:extLst>
            </p:cNvPr>
            <p:cNvSpPr>
              <a:spLocks noChangeArrowheads="1"/>
            </p:cNvSpPr>
            <p:nvPr/>
          </p:nvSpPr>
          <p:spPr bwMode="auto">
            <a:xfrm>
              <a:off x="1209675" y="4763"/>
              <a:ext cx="23813" cy="2181225"/>
            </a:xfrm>
            <a:prstGeom prst="rect">
              <a:avLst/>
            </a:prstGeom>
            <a:grpFill/>
            <a:ln>
              <a:noFill/>
            </a:ln>
          </p:spPr>
        </p:sp>
        <p:sp>
          <p:nvSpPr>
            <p:cNvPr id="71" name="Freeform 6">
              <a:extLst>
                <a:ext uri="{FF2B5EF4-FFF2-40B4-BE49-F238E27FC236}">
                  <a16:creationId xmlns:a16="http://schemas.microsoft.com/office/drawing/2014/main" id="{08E6257A-62D1-5140-96B9-6ADE9A5FA6ED}"/>
                </a:ext>
              </a:extLst>
            </p:cNvPr>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72" name="Freeform 7">
              <a:extLst>
                <a:ext uri="{FF2B5EF4-FFF2-40B4-BE49-F238E27FC236}">
                  <a16:creationId xmlns:a16="http://schemas.microsoft.com/office/drawing/2014/main" id="{DDFE8B76-7596-9C4D-B4CA-AC44EB48A388}"/>
                </a:ext>
              </a:extLst>
            </p:cNvPr>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73" name="Rectangle 8">
              <a:extLst>
                <a:ext uri="{FF2B5EF4-FFF2-40B4-BE49-F238E27FC236}">
                  <a16:creationId xmlns:a16="http://schemas.microsoft.com/office/drawing/2014/main" id="{3E1D170B-3164-5042-B808-94C66D91FB0C}"/>
                </a:ext>
              </a:extLst>
            </p:cNvPr>
            <p:cNvSpPr>
              <a:spLocks noChangeArrowheads="1"/>
            </p:cNvSpPr>
            <p:nvPr/>
          </p:nvSpPr>
          <p:spPr bwMode="auto">
            <a:xfrm>
              <a:off x="414338" y="9525"/>
              <a:ext cx="28575" cy="4481513"/>
            </a:xfrm>
            <a:prstGeom prst="rect">
              <a:avLst/>
            </a:prstGeom>
            <a:grpFill/>
            <a:ln>
              <a:noFill/>
            </a:ln>
          </p:spPr>
        </p:sp>
        <p:sp>
          <p:nvSpPr>
            <p:cNvPr id="74" name="Freeform 9">
              <a:extLst>
                <a:ext uri="{FF2B5EF4-FFF2-40B4-BE49-F238E27FC236}">
                  <a16:creationId xmlns:a16="http://schemas.microsoft.com/office/drawing/2014/main" id="{47C39D77-58C3-D44E-911D-D925BF777FEB}"/>
                </a:ext>
              </a:extLst>
            </p:cNvPr>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75" name="Freeform 10">
              <a:extLst>
                <a:ext uri="{FF2B5EF4-FFF2-40B4-BE49-F238E27FC236}">
                  <a16:creationId xmlns:a16="http://schemas.microsoft.com/office/drawing/2014/main" id="{5D149FC7-CEAE-9E4E-BF06-4CAC179F3743}"/>
                </a:ext>
              </a:extLst>
            </p:cNvPr>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76" name="Freeform 11">
              <a:extLst>
                <a:ext uri="{FF2B5EF4-FFF2-40B4-BE49-F238E27FC236}">
                  <a16:creationId xmlns:a16="http://schemas.microsoft.com/office/drawing/2014/main" id="{8F0D5FE1-8FA5-0947-8EBB-F7257D4FD6DA}"/>
                </a:ext>
              </a:extLst>
            </p:cNvPr>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77" name="Freeform 12">
              <a:extLst>
                <a:ext uri="{FF2B5EF4-FFF2-40B4-BE49-F238E27FC236}">
                  <a16:creationId xmlns:a16="http://schemas.microsoft.com/office/drawing/2014/main" id="{6812B71A-9C4E-8140-85F6-C3A8DE432A0C}"/>
                </a:ext>
              </a:extLst>
            </p:cNvPr>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78" name="Freeform 13">
              <a:extLst>
                <a:ext uri="{FF2B5EF4-FFF2-40B4-BE49-F238E27FC236}">
                  <a16:creationId xmlns:a16="http://schemas.microsoft.com/office/drawing/2014/main" id="{CCF6F734-3F1B-724A-90A9-7617912499A7}"/>
                </a:ext>
              </a:extLst>
            </p:cNvPr>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79" name="Freeform 14">
              <a:extLst>
                <a:ext uri="{FF2B5EF4-FFF2-40B4-BE49-F238E27FC236}">
                  <a16:creationId xmlns:a16="http://schemas.microsoft.com/office/drawing/2014/main" id="{94BB3E8A-E8A1-3B4E-B0A9-3F82DBA2AAA6}"/>
                </a:ext>
              </a:extLst>
            </p:cNvPr>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80" name="Freeform 15">
              <a:extLst>
                <a:ext uri="{FF2B5EF4-FFF2-40B4-BE49-F238E27FC236}">
                  <a16:creationId xmlns:a16="http://schemas.microsoft.com/office/drawing/2014/main" id="{503349E5-0F5B-1C47-93AB-9ECF44ABA45E}"/>
                </a:ext>
              </a:extLst>
            </p:cNvPr>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81" name="Freeform 16">
              <a:extLst>
                <a:ext uri="{FF2B5EF4-FFF2-40B4-BE49-F238E27FC236}">
                  <a16:creationId xmlns:a16="http://schemas.microsoft.com/office/drawing/2014/main" id="{92988FE2-1E76-5F4B-8267-0A3938A38FC5}"/>
                </a:ext>
              </a:extLst>
            </p:cNvPr>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82" name="Freeform 17">
              <a:extLst>
                <a:ext uri="{FF2B5EF4-FFF2-40B4-BE49-F238E27FC236}">
                  <a16:creationId xmlns:a16="http://schemas.microsoft.com/office/drawing/2014/main" id="{32EA5A00-D3E3-2F41-8A2C-C140FE5785CA}"/>
                </a:ext>
              </a:extLst>
            </p:cNvPr>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83" name="Freeform 18">
              <a:extLst>
                <a:ext uri="{FF2B5EF4-FFF2-40B4-BE49-F238E27FC236}">
                  <a16:creationId xmlns:a16="http://schemas.microsoft.com/office/drawing/2014/main" id="{35881521-2EEA-6348-826E-DD45F4693B77}"/>
                </a:ext>
              </a:extLst>
            </p:cNvPr>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84" name="Freeform 19">
              <a:extLst>
                <a:ext uri="{FF2B5EF4-FFF2-40B4-BE49-F238E27FC236}">
                  <a16:creationId xmlns:a16="http://schemas.microsoft.com/office/drawing/2014/main" id="{C63870DF-3EB1-8042-A32E-F0741DD880DC}"/>
                </a:ext>
              </a:extLst>
            </p:cNvPr>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85" name="Freeform 20">
              <a:extLst>
                <a:ext uri="{FF2B5EF4-FFF2-40B4-BE49-F238E27FC236}">
                  <a16:creationId xmlns:a16="http://schemas.microsoft.com/office/drawing/2014/main" id="{83943C25-B300-AE45-83C5-F24A1907A518}"/>
                </a:ext>
              </a:extLst>
            </p:cNvPr>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86" name="Freeform 21">
              <a:extLst>
                <a:ext uri="{FF2B5EF4-FFF2-40B4-BE49-F238E27FC236}">
                  <a16:creationId xmlns:a16="http://schemas.microsoft.com/office/drawing/2014/main" id="{636B5E0E-F560-A24C-B5C3-6B9E21056861}"/>
                </a:ext>
              </a:extLst>
            </p:cNvPr>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87" name="Freeform 22">
              <a:extLst>
                <a:ext uri="{FF2B5EF4-FFF2-40B4-BE49-F238E27FC236}">
                  <a16:creationId xmlns:a16="http://schemas.microsoft.com/office/drawing/2014/main" id="{0ACDE9BB-5721-004C-A1EB-FE79E2C9AF84}"/>
                </a:ext>
              </a:extLst>
            </p:cNvPr>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88" name="Freeform 23">
              <a:extLst>
                <a:ext uri="{FF2B5EF4-FFF2-40B4-BE49-F238E27FC236}">
                  <a16:creationId xmlns:a16="http://schemas.microsoft.com/office/drawing/2014/main" id="{CF39866B-4EAD-DA4E-9C5F-528D8BA40734}"/>
                </a:ext>
              </a:extLst>
            </p:cNvPr>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89" name="Freeform 24">
              <a:extLst>
                <a:ext uri="{FF2B5EF4-FFF2-40B4-BE49-F238E27FC236}">
                  <a16:creationId xmlns:a16="http://schemas.microsoft.com/office/drawing/2014/main" id="{9963EA47-265C-B24F-BE46-BB57C08046EE}"/>
                </a:ext>
              </a:extLst>
            </p:cNvPr>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90" name="Freeform 25">
              <a:extLst>
                <a:ext uri="{FF2B5EF4-FFF2-40B4-BE49-F238E27FC236}">
                  <a16:creationId xmlns:a16="http://schemas.microsoft.com/office/drawing/2014/main" id="{BDAD03FE-E6A2-F84B-BEFA-904B76B761BC}"/>
                </a:ext>
              </a:extLst>
            </p:cNvPr>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91" name="Freeform 26">
              <a:extLst>
                <a:ext uri="{FF2B5EF4-FFF2-40B4-BE49-F238E27FC236}">
                  <a16:creationId xmlns:a16="http://schemas.microsoft.com/office/drawing/2014/main" id="{E1DB00B6-8BA4-5446-B674-488D37396510}"/>
                </a:ext>
              </a:extLst>
            </p:cNvPr>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92" name="Freeform 27">
              <a:extLst>
                <a:ext uri="{FF2B5EF4-FFF2-40B4-BE49-F238E27FC236}">
                  <a16:creationId xmlns:a16="http://schemas.microsoft.com/office/drawing/2014/main" id="{D259F909-2AFA-0A4C-AF01-D35B5DF3A4F0}"/>
                </a:ext>
              </a:extLst>
            </p:cNvPr>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93" name="Freeform 28">
              <a:extLst>
                <a:ext uri="{FF2B5EF4-FFF2-40B4-BE49-F238E27FC236}">
                  <a16:creationId xmlns:a16="http://schemas.microsoft.com/office/drawing/2014/main" id="{AD16DDBB-018B-054E-A1BC-27BCDCB8AC41}"/>
                </a:ext>
              </a:extLst>
            </p:cNvPr>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94" name="Freeform 29">
              <a:extLst>
                <a:ext uri="{FF2B5EF4-FFF2-40B4-BE49-F238E27FC236}">
                  <a16:creationId xmlns:a16="http://schemas.microsoft.com/office/drawing/2014/main" id="{93B2C063-9251-D946-A303-54CE58DCBEBA}"/>
                </a:ext>
              </a:extLst>
            </p:cNvPr>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95" name="Freeform 30">
              <a:extLst>
                <a:ext uri="{FF2B5EF4-FFF2-40B4-BE49-F238E27FC236}">
                  <a16:creationId xmlns:a16="http://schemas.microsoft.com/office/drawing/2014/main" id="{E1C36C12-E192-FB45-BBD6-51F437FC673F}"/>
                </a:ext>
              </a:extLst>
            </p:cNvPr>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96" name="Freeform 31">
              <a:extLst>
                <a:ext uri="{FF2B5EF4-FFF2-40B4-BE49-F238E27FC236}">
                  <a16:creationId xmlns:a16="http://schemas.microsoft.com/office/drawing/2014/main" id="{A3F63E23-622B-FE46-BB2A-7751ECEE86E6}"/>
                </a:ext>
              </a:extLst>
            </p:cNvPr>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97" name="Freeform 32">
              <a:extLst>
                <a:ext uri="{FF2B5EF4-FFF2-40B4-BE49-F238E27FC236}">
                  <a16:creationId xmlns:a16="http://schemas.microsoft.com/office/drawing/2014/main" id="{05030D13-620F-9E44-82E3-9586BD04CFFE}"/>
                </a:ext>
              </a:extLst>
            </p:cNvPr>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98" name="Rectangle 33">
              <a:extLst>
                <a:ext uri="{FF2B5EF4-FFF2-40B4-BE49-F238E27FC236}">
                  <a16:creationId xmlns:a16="http://schemas.microsoft.com/office/drawing/2014/main" id="{C36163F5-8FD8-7E4C-9B4C-7D9EB3302E75}"/>
                </a:ext>
              </a:extLst>
            </p:cNvPr>
            <p:cNvSpPr>
              <a:spLocks noChangeArrowheads="1"/>
            </p:cNvSpPr>
            <p:nvPr/>
          </p:nvSpPr>
          <p:spPr bwMode="auto">
            <a:xfrm>
              <a:off x="642938" y="6610350"/>
              <a:ext cx="23813" cy="242888"/>
            </a:xfrm>
            <a:prstGeom prst="rect">
              <a:avLst/>
            </a:prstGeom>
            <a:grpFill/>
            <a:ln>
              <a:noFill/>
            </a:ln>
          </p:spPr>
        </p:sp>
        <p:sp>
          <p:nvSpPr>
            <p:cNvPr id="99" name="Freeform 34">
              <a:extLst>
                <a:ext uri="{FF2B5EF4-FFF2-40B4-BE49-F238E27FC236}">
                  <a16:creationId xmlns:a16="http://schemas.microsoft.com/office/drawing/2014/main" id="{57EC2338-5A38-8C45-B3F2-BBF8A5FB3DCB}"/>
                </a:ext>
              </a:extLst>
            </p:cNvPr>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00" name="Freeform 35">
              <a:extLst>
                <a:ext uri="{FF2B5EF4-FFF2-40B4-BE49-F238E27FC236}">
                  <a16:creationId xmlns:a16="http://schemas.microsoft.com/office/drawing/2014/main" id="{58489B4B-07E1-C74A-888E-6AF4D6013F29}"/>
                </a:ext>
              </a:extLst>
            </p:cNvPr>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101" name="Freeform 36">
              <a:extLst>
                <a:ext uri="{FF2B5EF4-FFF2-40B4-BE49-F238E27FC236}">
                  <a16:creationId xmlns:a16="http://schemas.microsoft.com/office/drawing/2014/main" id="{1028B3B1-0432-2F44-B927-AC34FF6D436B}"/>
                </a:ext>
              </a:extLst>
            </p:cNvPr>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102" name="Freeform 37">
              <a:extLst>
                <a:ext uri="{FF2B5EF4-FFF2-40B4-BE49-F238E27FC236}">
                  <a16:creationId xmlns:a16="http://schemas.microsoft.com/office/drawing/2014/main" id="{C82CEEBC-96DD-544F-936F-18F9487F3F8F}"/>
                </a:ext>
              </a:extLst>
            </p:cNvPr>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103" name="Freeform 38">
              <a:extLst>
                <a:ext uri="{FF2B5EF4-FFF2-40B4-BE49-F238E27FC236}">
                  <a16:creationId xmlns:a16="http://schemas.microsoft.com/office/drawing/2014/main" id="{A8A2BF13-6EF9-244A-B7A8-083915268F06}"/>
                </a:ext>
              </a:extLst>
            </p:cNvPr>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104" name="Freeform 39">
              <a:extLst>
                <a:ext uri="{FF2B5EF4-FFF2-40B4-BE49-F238E27FC236}">
                  <a16:creationId xmlns:a16="http://schemas.microsoft.com/office/drawing/2014/main" id="{B24DA8D0-D84E-D441-8BE8-3A6F871B84A4}"/>
                </a:ext>
              </a:extLst>
            </p:cNvPr>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105" name="Freeform 40">
              <a:extLst>
                <a:ext uri="{FF2B5EF4-FFF2-40B4-BE49-F238E27FC236}">
                  <a16:creationId xmlns:a16="http://schemas.microsoft.com/office/drawing/2014/main" id="{6C047054-E081-B347-B5A1-08FAB3C7BA4A}"/>
                </a:ext>
              </a:extLst>
            </p:cNvPr>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106" name="Freeform 41">
              <a:extLst>
                <a:ext uri="{FF2B5EF4-FFF2-40B4-BE49-F238E27FC236}">
                  <a16:creationId xmlns:a16="http://schemas.microsoft.com/office/drawing/2014/main" id="{6C96CE63-D000-6E4F-9AB5-4AB46DB381E1}"/>
                </a:ext>
              </a:extLst>
            </p:cNvPr>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107" name="Freeform 42">
              <a:extLst>
                <a:ext uri="{FF2B5EF4-FFF2-40B4-BE49-F238E27FC236}">
                  <a16:creationId xmlns:a16="http://schemas.microsoft.com/office/drawing/2014/main" id="{7211F628-7CFD-7445-88D7-5603DD3E3C69}"/>
                </a:ext>
              </a:extLst>
            </p:cNvPr>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108" name="Freeform 43">
              <a:extLst>
                <a:ext uri="{FF2B5EF4-FFF2-40B4-BE49-F238E27FC236}">
                  <a16:creationId xmlns:a16="http://schemas.microsoft.com/office/drawing/2014/main" id="{77C655F5-05FB-A842-AB9E-DC2950C4EB91}"/>
                </a:ext>
              </a:extLst>
            </p:cNvPr>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109" name="Freeform 44">
              <a:extLst>
                <a:ext uri="{FF2B5EF4-FFF2-40B4-BE49-F238E27FC236}">
                  <a16:creationId xmlns:a16="http://schemas.microsoft.com/office/drawing/2014/main" id="{1A64A5F5-EE5D-1946-B7F8-2BADDC66E701}"/>
                </a:ext>
              </a:extLst>
            </p:cNvPr>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110" name="Rectangle 45">
              <a:extLst>
                <a:ext uri="{FF2B5EF4-FFF2-40B4-BE49-F238E27FC236}">
                  <a16:creationId xmlns:a16="http://schemas.microsoft.com/office/drawing/2014/main" id="{640E28F7-1565-F746-962D-2A8E79C4A17A}"/>
                </a:ext>
              </a:extLst>
            </p:cNvPr>
            <p:cNvSpPr>
              <a:spLocks noChangeArrowheads="1"/>
            </p:cNvSpPr>
            <p:nvPr/>
          </p:nvSpPr>
          <p:spPr bwMode="auto">
            <a:xfrm>
              <a:off x="1228725" y="4662488"/>
              <a:ext cx="23813" cy="2181225"/>
            </a:xfrm>
            <a:prstGeom prst="rect">
              <a:avLst/>
            </a:prstGeom>
            <a:grpFill/>
            <a:ln>
              <a:noFill/>
            </a:ln>
          </p:spPr>
        </p:sp>
        <p:sp>
          <p:nvSpPr>
            <p:cNvPr id="111" name="Freeform 46">
              <a:extLst>
                <a:ext uri="{FF2B5EF4-FFF2-40B4-BE49-F238E27FC236}">
                  <a16:creationId xmlns:a16="http://schemas.microsoft.com/office/drawing/2014/main" id="{30C4D1B9-2998-7842-9061-CF0DC2D0CF5A}"/>
                </a:ext>
              </a:extLst>
            </p:cNvPr>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112" name="Freeform 47">
              <a:extLst>
                <a:ext uri="{FF2B5EF4-FFF2-40B4-BE49-F238E27FC236}">
                  <a16:creationId xmlns:a16="http://schemas.microsoft.com/office/drawing/2014/main" id="{E74AB11F-5343-A245-BD13-DB2DEC33D068}"/>
                </a:ext>
              </a:extLst>
            </p:cNvPr>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13" name="Freeform 48">
              <a:extLst>
                <a:ext uri="{FF2B5EF4-FFF2-40B4-BE49-F238E27FC236}">
                  <a16:creationId xmlns:a16="http://schemas.microsoft.com/office/drawing/2014/main" id="{CF0CF235-DCB2-4D4D-9C4C-779CDC79AA4F}"/>
                </a:ext>
              </a:extLst>
            </p:cNvPr>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114" name="Freeform 49">
              <a:extLst>
                <a:ext uri="{FF2B5EF4-FFF2-40B4-BE49-F238E27FC236}">
                  <a16:creationId xmlns:a16="http://schemas.microsoft.com/office/drawing/2014/main" id="{69D5440A-9845-ED41-8C81-2C325B542062}"/>
                </a:ext>
              </a:extLst>
            </p:cNvPr>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115" name="Freeform 50">
              <a:extLst>
                <a:ext uri="{FF2B5EF4-FFF2-40B4-BE49-F238E27FC236}">
                  <a16:creationId xmlns:a16="http://schemas.microsoft.com/office/drawing/2014/main" id="{21A05FBB-CB26-1E4A-AF7F-98E65B333F7A}"/>
                </a:ext>
              </a:extLst>
            </p:cNvPr>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16" name="Freeform 51">
              <a:extLst>
                <a:ext uri="{FF2B5EF4-FFF2-40B4-BE49-F238E27FC236}">
                  <a16:creationId xmlns:a16="http://schemas.microsoft.com/office/drawing/2014/main" id="{41997EBE-B783-E546-BC13-73B74AA34BAF}"/>
                </a:ext>
              </a:extLst>
            </p:cNvPr>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117" name="Freeform 52">
              <a:extLst>
                <a:ext uri="{FF2B5EF4-FFF2-40B4-BE49-F238E27FC236}">
                  <a16:creationId xmlns:a16="http://schemas.microsoft.com/office/drawing/2014/main" id="{51B17CBD-ABE1-4144-A2A2-32419A951DC8}"/>
                </a:ext>
              </a:extLst>
            </p:cNvPr>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118" name="Freeform 53">
              <a:extLst>
                <a:ext uri="{FF2B5EF4-FFF2-40B4-BE49-F238E27FC236}">
                  <a16:creationId xmlns:a16="http://schemas.microsoft.com/office/drawing/2014/main" id="{B6C23C5A-B95A-564A-9D7E-988CE8DC2162}"/>
                </a:ext>
              </a:extLst>
            </p:cNvPr>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19" name="Freeform 54">
              <a:extLst>
                <a:ext uri="{FF2B5EF4-FFF2-40B4-BE49-F238E27FC236}">
                  <a16:creationId xmlns:a16="http://schemas.microsoft.com/office/drawing/2014/main" id="{7DE95FF0-BB85-4144-BA15-5C4F4C20869C}"/>
                </a:ext>
              </a:extLst>
            </p:cNvPr>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20" name="Freeform 55">
              <a:extLst>
                <a:ext uri="{FF2B5EF4-FFF2-40B4-BE49-F238E27FC236}">
                  <a16:creationId xmlns:a16="http://schemas.microsoft.com/office/drawing/2014/main" id="{E1C67EAA-6226-0046-83F6-F035DE8F7CA5}"/>
                </a:ext>
              </a:extLst>
            </p:cNvPr>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121" name="Freeform 56">
              <a:extLst>
                <a:ext uri="{FF2B5EF4-FFF2-40B4-BE49-F238E27FC236}">
                  <a16:creationId xmlns:a16="http://schemas.microsoft.com/office/drawing/2014/main" id="{41D3BF05-740F-F94B-BC81-5A35890E766B}"/>
                </a:ext>
              </a:extLst>
            </p:cNvPr>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122" name="Freeform 57">
              <a:extLst>
                <a:ext uri="{FF2B5EF4-FFF2-40B4-BE49-F238E27FC236}">
                  <a16:creationId xmlns:a16="http://schemas.microsoft.com/office/drawing/2014/main" id="{46FE5DCC-D1C5-764D-9C7D-453ADD752F29}"/>
                </a:ext>
              </a:extLst>
            </p:cNvPr>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123" name="Freeform 58">
              <a:extLst>
                <a:ext uri="{FF2B5EF4-FFF2-40B4-BE49-F238E27FC236}">
                  <a16:creationId xmlns:a16="http://schemas.microsoft.com/office/drawing/2014/main" id="{8C476469-F30C-CC44-9AC8-603D5C3A1422}"/>
                </a:ext>
              </a:extLst>
            </p:cNvPr>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pic>
        <p:nvPicPr>
          <p:cNvPr id="2056" name="Picture 2">
            <a:extLst>
              <a:ext uri="{FF2B5EF4-FFF2-40B4-BE49-F238E27FC236}">
                <a16:creationId xmlns:a16="http://schemas.microsoft.com/office/drawing/2014/main" id="{FA168CB8-B16A-4A41-965E-22FBB14EF6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1DCC50F-7FD4-1945-BE13-F9BFA1E963CA}"/>
              </a:ext>
            </a:extLst>
          </p:cNvPr>
          <p:cNvSpPr>
            <a:spLocks noGrp="1"/>
          </p:cNvSpPr>
          <p:nvPr>
            <p:ph type="title"/>
          </p:nvPr>
        </p:nvSpPr>
        <p:spPr>
          <a:xfrm>
            <a:off x="8058150" y="1112838"/>
            <a:ext cx="3489325" cy="2397125"/>
          </a:xfrm>
        </p:spPr>
        <p:txBody>
          <a:bodyPr anchor="b">
            <a:normAutofit fontScale="90000"/>
          </a:bodyPr>
          <a:lstStyle/>
          <a:p>
            <a:pPr fontAlgn="auto">
              <a:spcAft>
                <a:spcPts val="0"/>
              </a:spcAft>
              <a:defRPr/>
            </a:pPr>
            <a:r>
              <a:rPr lang="en-US" sz="4400" dirty="0">
                <a:solidFill>
                  <a:srgbClr val="FFFFFF"/>
                </a:solidFill>
              </a:rPr>
              <a:t>NEW Prolonged Service Code</a:t>
            </a:r>
            <a:br>
              <a:rPr lang="en-US" sz="4400" dirty="0">
                <a:solidFill>
                  <a:srgbClr val="FFFFFF"/>
                </a:solidFill>
              </a:rPr>
            </a:br>
            <a:r>
              <a:rPr lang="en-US" sz="4400" dirty="0">
                <a:solidFill>
                  <a:srgbClr val="FFFFFF"/>
                </a:solidFill>
              </a:rPr>
              <a:t>99XXX</a:t>
            </a:r>
          </a:p>
        </p:txBody>
      </p:sp>
      <p:sp useBgFill="1">
        <p:nvSpPr>
          <p:cNvPr id="127" name="Round Diagonal Corner Rectangle 6" descr="&quot;&quot;">
            <a:extLst>
              <a:ext uri="{FF2B5EF4-FFF2-40B4-BE49-F238E27FC236}">
                <a16:creationId xmlns:a16="http://schemas.microsoft.com/office/drawing/2014/main" id="{A18C3008-3644-2344-A71B-CB2447668A61}"/>
              </a:ext>
            </a:extLst>
          </p:cNvPr>
          <p:cNvSpPr>
            <a:spLocks noGrp="1" noRot="1" noChangeAspect="1" noMove="1" noResize="1" noEditPoints="1" noAdjustHandles="1" noChangeArrowheads="1" noChangeShapeType="1" noTextEdit="1"/>
          </p:cNvSpPr>
          <p:nvPr/>
        </p:nvSpPr>
        <p:spPr>
          <a:xfrm>
            <a:off x="798513" y="808038"/>
            <a:ext cx="6753225" cy="5233987"/>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aphicFrame>
        <p:nvGraphicFramePr>
          <p:cNvPr id="4" name="Table 3">
            <a:extLst>
              <a:ext uri="{FF2B5EF4-FFF2-40B4-BE49-F238E27FC236}">
                <a16:creationId xmlns:a16="http://schemas.microsoft.com/office/drawing/2014/main" id="{E4936C98-78C9-9C4B-A081-B30F543D080D}"/>
              </a:ext>
            </a:extLst>
          </p:cNvPr>
          <p:cNvGraphicFramePr>
            <a:graphicFrameLocks noGrp="1"/>
          </p:cNvGraphicFramePr>
          <p:nvPr/>
        </p:nvGraphicFramePr>
        <p:xfrm>
          <a:off x="1118988" y="1959223"/>
          <a:ext cx="6112383" cy="2932065"/>
        </p:xfrm>
        <a:graphic>
          <a:graphicData uri="http://schemas.openxmlformats.org/drawingml/2006/table">
            <a:tbl>
              <a:tblPr>
                <a:solidFill>
                  <a:schemeClr val="bg1"/>
                </a:solidFill>
              </a:tblPr>
              <a:tblGrid>
                <a:gridCol w="2914269">
                  <a:extLst>
                    <a:ext uri="{9D8B030D-6E8A-4147-A177-3AD203B41FA5}">
                      <a16:colId xmlns:a16="http://schemas.microsoft.com/office/drawing/2014/main" val="20000"/>
                    </a:ext>
                  </a:extLst>
                </a:gridCol>
                <a:gridCol w="3198114">
                  <a:extLst>
                    <a:ext uri="{9D8B030D-6E8A-4147-A177-3AD203B41FA5}">
                      <a16:colId xmlns:a16="http://schemas.microsoft.com/office/drawing/2014/main" val="20001"/>
                    </a:ext>
                  </a:extLst>
                </a:gridCol>
              </a:tblGrid>
              <a:tr h="898741">
                <a:tc>
                  <a:txBody>
                    <a:bodyPr/>
                    <a:lstStyle/>
                    <a:p>
                      <a:r>
                        <a:rPr lang="en-US" sz="1500" b="1" cap="none" spc="0">
                          <a:solidFill>
                            <a:schemeClr val="tx1"/>
                          </a:solidFill>
                          <a:effectLst/>
                          <a:latin typeface="Arial" panose="020B0604020202020204" pitchFamily="34" charset="0"/>
                        </a:rPr>
                        <a:t>Total Duration of Established Office or Other Outpatient Services (use with 99215) </a:t>
                      </a:r>
                      <a:endParaRPr lang="en-US" sz="1500" cap="none" spc="0">
                        <a:solidFill>
                          <a:schemeClr val="tx1"/>
                        </a:solidFill>
                        <a:effectLst/>
                      </a:endParaRPr>
                    </a:p>
                  </a:txBody>
                  <a:tcPr marL="124294" marR="95611" marT="95611" marB="95611"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r>
                        <a:rPr lang="en-US" sz="1500" b="1" cap="none" spc="0">
                          <a:solidFill>
                            <a:schemeClr val="tx1"/>
                          </a:solidFill>
                          <a:effectLst/>
                          <a:latin typeface="Arial" panose="020B0604020202020204" pitchFamily="34" charset="0"/>
                        </a:rPr>
                        <a:t>Code(s) </a:t>
                      </a:r>
                      <a:endParaRPr lang="en-US" sz="1500" cap="none" spc="0">
                        <a:solidFill>
                          <a:schemeClr val="tx1"/>
                        </a:solidFill>
                        <a:effectLst/>
                      </a:endParaRPr>
                    </a:p>
                  </a:txBody>
                  <a:tcPr marL="124294" marR="95611" marT="95611" marB="95611"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0"/>
                  </a:ext>
                </a:extLst>
              </a:tr>
              <a:tr h="452558">
                <a:tc>
                  <a:txBody>
                    <a:bodyPr/>
                    <a:lstStyle/>
                    <a:p>
                      <a:r>
                        <a:rPr lang="en-US" sz="1500" cap="none" spc="0">
                          <a:solidFill>
                            <a:schemeClr val="tx1"/>
                          </a:solidFill>
                          <a:effectLst/>
                          <a:latin typeface="ArialMT"/>
                        </a:rPr>
                        <a:t>Less than 55 minutes </a:t>
                      </a:r>
                      <a:endParaRPr lang="en-US" sz="1500" cap="none" spc="0">
                        <a:solidFill>
                          <a:schemeClr val="tx1"/>
                        </a:solidFill>
                        <a:effectLst/>
                      </a:endParaRPr>
                    </a:p>
                  </a:txBody>
                  <a:tcPr marL="124294" marR="95611" marT="95611" marB="95611"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1500" cap="none" spc="0">
                          <a:solidFill>
                            <a:schemeClr val="tx1"/>
                          </a:solidFill>
                          <a:effectLst/>
                          <a:latin typeface="ArialMT"/>
                        </a:rPr>
                        <a:t>Not reported separately </a:t>
                      </a:r>
                      <a:endParaRPr lang="en-US" sz="1500" cap="none" spc="0">
                        <a:solidFill>
                          <a:schemeClr val="tx1"/>
                        </a:solidFill>
                        <a:effectLst/>
                      </a:endParaRPr>
                    </a:p>
                  </a:txBody>
                  <a:tcPr marL="124294" marR="95611" marT="95611" marB="95611"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1"/>
                  </a:ext>
                </a:extLst>
              </a:tr>
              <a:tr h="452558">
                <a:tc>
                  <a:txBody>
                    <a:bodyPr/>
                    <a:lstStyle/>
                    <a:p>
                      <a:r>
                        <a:rPr lang="en-US" sz="1500" cap="none" spc="0">
                          <a:solidFill>
                            <a:schemeClr val="tx1"/>
                          </a:solidFill>
                          <a:effectLst/>
                          <a:latin typeface="ArialMT"/>
                        </a:rPr>
                        <a:t>55-69 minutes </a:t>
                      </a:r>
                      <a:endParaRPr lang="en-US" sz="1500" cap="none" spc="0">
                        <a:solidFill>
                          <a:schemeClr val="tx1"/>
                        </a:solidFill>
                        <a:effectLst/>
                      </a:endParaRPr>
                    </a:p>
                  </a:txBody>
                  <a:tcPr marL="124294" marR="95611" marT="95611" marB="95611"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1500" cap="none" spc="0">
                          <a:solidFill>
                            <a:schemeClr val="tx1"/>
                          </a:solidFill>
                          <a:effectLst/>
                          <a:latin typeface="ArialMT"/>
                        </a:rPr>
                        <a:t>99215 X 1 and 99XXX X 1 </a:t>
                      </a:r>
                      <a:endParaRPr lang="en-US" sz="1500" cap="none" spc="0">
                        <a:solidFill>
                          <a:schemeClr val="tx1"/>
                        </a:solidFill>
                        <a:effectLst/>
                      </a:endParaRPr>
                    </a:p>
                  </a:txBody>
                  <a:tcPr marL="124294" marR="95611" marT="95611" marB="95611"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2"/>
                  </a:ext>
                </a:extLst>
              </a:tr>
              <a:tr h="452558">
                <a:tc>
                  <a:txBody>
                    <a:bodyPr/>
                    <a:lstStyle/>
                    <a:p>
                      <a:r>
                        <a:rPr lang="en-US" sz="1500" cap="none" spc="0">
                          <a:solidFill>
                            <a:schemeClr val="tx1"/>
                          </a:solidFill>
                          <a:effectLst/>
                          <a:latin typeface="ArialMT"/>
                        </a:rPr>
                        <a:t>70-84 minutes </a:t>
                      </a:r>
                      <a:endParaRPr lang="en-US" sz="1500" cap="none" spc="0">
                        <a:solidFill>
                          <a:schemeClr val="tx1"/>
                        </a:solidFill>
                        <a:effectLst/>
                      </a:endParaRPr>
                    </a:p>
                  </a:txBody>
                  <a:tcPr marL="124294" marR="95611" marT="95611" marB="95611"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1500" cap="none" spc="0">
                          <a:solidFill>
                            <a:schemeClr val="tx1"/>
                          </a:solidFill>
                          <a:effectLst/>
                          <a:latin typeface="ArialMT"/>
                        </a:rPr>
                        <a:t>99215 X 1 and 99XXX X 2 </a:t>
                      </a:r>
                      <a:endParaRPr lang="en-US" sz="1500" cap="none" spc="0">
                        <a:solidFill>
                          <a:schemeClr val="tx1"/>
                        </a:solidFill>
                        <a:effectLst/>
                      </a:endParaRPr>
                    </a:p>
                  </a:txBody>
                  <a:tcPr marL="124294" marR="95611" marT="95611" marB="95611"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3"/>
                  </a:ext>
                </a:extLst>
              </a:tr>
              <a:tr h="675650">
                <a:tc>
                  <a:txBody>
                    <a:bodyPr/>
                    <a:lstStyle/>
                    <a:p>
                      <a:r>
                        <a:rPr lang="en-US" sz="1500" cap="none" spc="0">
                          <a:solidFill>
                            <a:schemeClr val="tx1"/>
                          </a:solidFill>
                          <a:effectLst/>
                          <a:latin typeface="ArialMT"/>
                        </a:rPr>
                        <a:t>85 or more </a:t>
                      </a:r>
                      <a:endParaRPr lang="en-US" sz="1500" cap="none" spc="0">
                        <a:solidFill>
                          <a:schemeClr val="tx1"/>
                        </a:solidFill>
                        <a:effectLst/>
                      </a:endParaRPr>
                    </a:p>
                  </a:txBody>
                  <a:tcPr marL="124294" marR="95611" marT="95611" marB="95611"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r>
                        <a:rPr lang="en-US" sz="1500" cap="none" spc="0">
                          <a:solidFill>
                            <a:schemeClr val="tx1"/>
                          </a:solidFill>
                          <a:effectLst/>
                          <a:latin typeface="ArialMT"/>
                        </a:rPr>
                        <a:t>99215 X 1 and 99XXX X 3 or more for each additional 15 minutes </a:t>
                      </a:r>
                      <a:endParaRPr lang="en-US" sz="1500" cap="none" spc="0">
                        <a:solidFill>
                          <a:schemeClr val="tx1"/>
                        </a:solidFill>
                        <a:effectLst/>
                      </a:endParaRPr>
                    </a:p>
                  </a:txBody>
                  <a:tcPr marL="124294" marR="95611" marT="95611" marB="95611"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10004"/>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8C58-5AFD-1B4B-A3A8-D0BC65CE4BB4}"/>
              </a:ext>
            </a:extLst>
          </p:cNvPr>
          <p:cNvSpPr>
            <a:spLocks noGrp="1"/>
          </p:cNvSpPr>
          <p:nvPr>
            <p:ph type="title"/>
          </p:nvPr>
        </p:nvSpPr>
        <p:spPr/>
        <p:txBody>
          <a:bodyPr/>
          <a:lstStyle/>
          <a:p>
            <a:pPr fontAlgn="auto">
              <a:spcAft>
                <a:spcPts val="0"/>
              </a:spcAft>
              <a:defRPr/>
            </a:pPr>
            <a:r>
              <a:rPr lang="en-US" dirty="0"/>
              <a:t>Prolonged Service Timetable</a:t>
            </a:r>
          </a:p>
        </p:txBody>
      </p:sp>
      <p:pic>
        <p:nvPicPr>
          <p:cNvPr id="3075" name="Picture 1" descr="page86image374763920">
            <a:extLst>
              <a:ext uri="{FF2B5EF4-FFF2-40B4-BE49-F238E27FC236}">
                <a16:creationId xmlns:a16="http://schemas.microsoft.com/office/drawing/2014/main" id="{0CBF0E6B-F8DF-4E44-8F3A-A56E8857B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19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a:extLst>
              <a:ext uri="{FF2B5EF4-FFF2-40B4-BE49-F238E27FC236}">
                <a16:creationId xmlns:a16="http://schemas.microsoft.com/office/drawing/2014/main" id="{710BFB06-FA3B-0043-9766-63925C88A6C5}"/>
              </a:ext>
            </a:extLst>
          </p:cNvPr>
          <p:cNvGraphicFramePr>
            <a:graphicFrameLocks noGrp="1"/>
          </p:cNvGraphicFramePr>
          <p:nvPr>
            <p:ph idx="1"/>
          </p:nvPr>
        </p:nvGraphicFramePr>
        <p:xfrm>
          <a:off x="1141413" y="2503488"/>
          <a:ext cx="9905997" cy="2973385"/>
        </p:xfrm>
        <a:graphic>
          <a:graphicData uri="http://schemas.openxmlformats.org/drawingml/2006/table">
            <a:tbl>
              <a:tblPr firstRow="1" bandRow="1"/>
              <a:tblGrid>
                <a:gridCol w="1582681">
                  <a:extLst>
                    <a:ext uri="{9D8B030D-6E8A-4147-A177-3AD203B41FA5}">
                      <a16:colId xmlns:a16="http://schemas.microsoft.com/office/drawing/2014/main" val="20000"/>
                    </a:ext>
                  </a:extLst>
                </a:gridCol>
                <a:gridCol w="1184187">
                  <a:extLst>
                    <a:ext uri="{9D8B030D-6E8A-4147-A177-3AD203B41FA5}">
                      <a16:colId xmlns:a16="http://schemas.microsoft.com/office/drawing/2014/main" val="20001"/>
                    </a:ext>
                  </a:extLst>
                </a:gridCol>
                <a:gridCol w="1184187">
                  <a:extLst>
                    <a:ext uri="{9D8B030D-6E8A-4147-A177-3AD203B41FA5}">
                      <a16:colId xmlns:a16="http://schemas.microsoft.com/office/drawing/2014/main" val="20002"/>
                    </a:ext>
                  </a:extLst>
                </a:gridCol>
                <a:gridCol w="1184187">
                  <a:extLst>
                    <a:ext uri="{9D8B030D-6E8A-4147-A177-3AD203B41FA5}">
                      <a16:colId xmlns:a16="http://schemas.microsoft.com/office/drawing/2014/main" val="20003"/>
                    </a:ext>
                  </a:extLst>
                </a:gridCol>
                <a:gridCol w="1184187">
                  <a:extLst>
                    <a:ext uri="{9D8B030D-6E8A-4147-A177-3AD203B41FA5}">
                      <a16:colId xmlns:a16="http://schemas.microsoft.com/office/drawing/2014/main" val="20004"/>
                    </a:ext>
                  </a:extLst>
                </a:gridCol>
                <a:gridCol w="1184187">
                  <a:extLst>
                    <a:ext uri="{9D8B030D-6E8A-4147-A177-3AD203B41FA5}">
                      <a16:colId xmlns:a16="http://schemas.microsoft.com/office/drawing/2014/main" val="20005"/>
                    </a:ext>
                  </a:extLst>
                </a:gridCol>
                <a:gridCol w="1184187">
                  <a:extLst>
                    <a:ext uri="{9D8B030D-6E8A-4147-A177-3AD203B41FA5}">
                      <a16:colId xmlns:a16="http://schemas.microsoft.com/office/drawing/2014/main" val="20006"/>
                    </a:ext>
                  </a:extLst>
                </a:gridCol>
                <a:gridCol w="1218194">
                  <a:extLst>
                    <a:ext uri="{9D8B030D-6E8A-4147-A177-3AD203B41FA5}">
                      <a16:colId xmlns:a16="http://schemas.microsoft.com/office/drawing/2014/main" val="20007"/>
                    </a:ext>
                  </a:extLst>
                </a:gridCol>
              </a:tblGrid>
              <a:tr h="384791">
                <a:tc gridSpan="8">
                  <a:txBody>
                    <a:bodyPr/>
                    <a:lstStyle/>
                    <a:p>
                      <a:r>
                        <a:rPr lang="en-US" sz="1700" b="1">
                          <a:solidFill>
                            <a:srgbClr val="FFFFFF"/>
                          </a:solidFill>
                          <a:effectLst/>
                          <a:latin typeface="Arial" panose="020B0604020202020204" pitchFamily="34" charset="0"/>
                        </a:rPr>
                        <a:t>TIMELINE </a:t>
                      </a:r>
                      <a:endParaRPr lang="en-US" sz="1700">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14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4791">
                <a:tc>
                  <a:txBody>
                    <a:bodyPr/>
                    <a:lstStyle/>
                    <a:p>
                      <a:r>
                        <a:rPr lang="en-US" sz="1400">
                          <a:solidFill>
                            <a:srgbClr val="000000"/>
                          </a:solidFill>
                          <a:effectLst/>
                          <a:latin typeface="ArialMT"/>
                        </a:rPr>
                        <a:t>NEW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3"/>
                    </a:solidFill>
                  </a:tcPr>
                </a:tc>
                <a:tc>
                  <a:txBody>
                    <a:bodyPr/>
                    <a:lstStyle/>
                    <a:p>
                      <a:r>
                        <a:rPr lang="en-US" sz="1700">
                          <a:solidFill>
                            <a:srgbClr val="000000"/>
                          </a:solidFill>
                          <a:effectLst/>
                          <a:latin typeface="ArialMT"/>
                        </a:rPr>
                        <a:t>1-14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15-29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30-44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45-59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60-74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75-89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90-104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9506">
                <a:tc>
                  <a:txBody>
                    <a:bodyPr/>
                    <a:lstStyle/>
                    <a:p>
                      <a:endParaRPr lang="en-US" sz="1700">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5EA"/>
                    </a:solidFill>
                  </a:tcPr>
                </a:tc>
                <a:tc>
                  <a:txBody>
                    <a:bodyPr/>
                    <a:lstStyle/>
                    <a:p>
                      <a:r>
                        <a:rPr lang="en-US" sz="1300">
                          <a:solidFill>
                            <a:srgbClr val="000000"/>
                          </a:solidFill>
                          <a:effectLst/>
                          <a:latin typeface="ArialMT"/>
                        </a:rPr>
                        <a:t>Do not use time (99202 by MDM)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99202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99203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99204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99205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99205+ 99XXX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99205+ 2 units 99XXX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84791">
                <a:tc>
                  <a:txBody>
                    <a:bodyPr/>
                    <a:lstStyle/>
                    <a:p>
                      <a:r>
                        <a:rPr lang="en-US" sz="1400">
                          <a:solidFill>
                            <a:srgbClr val="000000"/>
                          </a:solidFill>
                          <a:effectLst/>
                          <a:latin typeface="ArialMT"/>
                        </a:rPr>
                        <a:t>ESTABLISHED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3"/>
                    </a:solidFill>
                  </a:tcPr>
                </a:tc>
                <a:tc>
                  <a:txBody>
                    <a:bodyPr/>
                    <a:lstStyle/>
                    <a:p>
                      <a:r>
                        <a:rPr lang="en-US" sz="1700">
                          <a:solidFill>
                            <a:srgbClr val="000000"/>
                          </a:solidFill>
                          <a:effectLst/>
                          <a:latin typeface="ArialMT"/>
                        </a:rPr>
                        <a:t>1-9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10-19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20-29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30-39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40-54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55-69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70-84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09506">
                <a:tc>
                  <a:txBody>
                    <a:bodyPr/>
                    <a:lstStyle/>
                    <a:p>
                      <a:endParaRPr lang="en-US" sz="1700" dirty="0">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5EA"/>
                    </a:solidFill>
                  </a:tcPr>
                </a:tc>
                <a:tc>
                  <a:txBody>
                    <a:bodyPr/>
                    <a:lstStyle/>
                    <a:p>
                      <a:r>
                        <a:rPr lang="en-US" sz="1300">
                          <a:solidFill>
                            <a:srgbClr val="000000"/>
                          </a:solidFill>
                          <a:effectLst/>
                          <a:latin typeface="ArialMT"/>
                        </a:rPr>
                        <a:t>Do not use time (99212 by MDM)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99212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99213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99214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99215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a:solidFill>
                            <a:srgbClr val="000000"/>
                          </a:solidFill>
                          <a:effectLst/>
                          <a:latin typeface="ArialMT"/>
                        </a:rPr>
                        <a:t>99215+ 99XXX </a:t>
                      </a:r>
                      <a:endParaRPr lang="en-US" sz="170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1700" dirty="0">
                          <a:solidFill>
                            <a:srgbClr val="000000"/>
                          </a:solidFill>
                          <a:effectLst/>
                          <a:latin typeface="ArialMT"/>
                        </a:rPr>
                        <a:t>99215+ 2 units 99XXX </a:t>
                      </a:r>
                      <a:endParaRPr lang="en-US" sz="1700" dirty="0">
                        <a:solidFill>
                          <a:srgbClr val="000000"/>
                        </a:solidFill>
                        <a:effectLst/>
                      </a:endParaRPr>
                    </a:p>
                  </a:txBody>
                  <a:tcPr marL="87448" marR="87448" marT="43726" marB="437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pic>
        <p:nvPicPr>
          <p:cNvPr id="3125" name="Picture 2" descr="page86image374763920">
            <a:extLst>
              <a:ext uri="{FF2B5EF4-FFF2-40B4-BE49-F238E27FC236}">
                <a16:creationId xmlns:a16="http://schemas.microsoft.com/office/drawing/2014/main" id="{D5774CCC-45CE-6E40-B411-5E768307A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447925" y="2538413"/>
            <a:ext cx="6602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6" name="TextBox 4">
            <a:extLst>
              <a:ext uri="{FF2B5EF4-FFF2-40B4-BE49-F238E27FC236}">
                <a16:creationId xmlns:a16="http://schemas.microsoft.com/office/drawing/2014/main" id="{78B2C9E7-AC29-4B44-8AE0-34B3574507F0}"/>
              </a:ext>
            </a:extLst>
          </p:cNvPr>
          <p:cNvSpPr txBox="1">
            <a:spLocks noChangeArrowheads="1"/>
          </p:cNvSpPr>
          <p:nvPr/>
        </p:nvSpPr>
        <p:spPr bwMode="auto">
          <a:xfrm>
            <a:off x="693738" y="6435725"/>
            <a:ext cx="10521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fontAlgn="base">
              <a:spcBef>
                <a:spcPct val="0"/>
              </a:spcBef>
              <a:spcAft>
                <a:spcPct val="0"/>
              </a:spcAft>
              <a:defRPr>
                <a:solidFill>
                  <a:schemeClr val="tx1"/>
                </a:solidFill>
                <a:latin typeface="Tw Cen MT" panose="020B0602020104020603" pitchFamily="34" charset="77"/>
              </a:defRPr>
            </a:lvl6pPr>
            <a:lvl7pPr marL="2971800" indent="-228600" defTabSz="457200" fontAlgn="base">
              <a:spcBef>
                <a:spcPct val="0"/>
              </a:spcBef>
              <a:spcAft>
                <a:spcPct val="0"/>
              </a:spcAft>
              <a:defRPr>
                <a:solidFill>
                  <a:schemeClr val="tx1"/>
                </a:solidFill>
                <a:latin typeface="Tw Cen MT" panose="020B0602020104020603" pitchFamily="34" charset="77"/>
              </a:defRPr>
            </a:lvl7pPr>
            <a:lvl8pPr marL="3429000" indent="-228600" defTabSz="457200" fontAlgn="base">
              <a:spcBef>
                <a:spcPct val="0"/>
              </a:spcBef>
              <a:spcAft>
                <a:spcPct val="0"/>
              </a:spcAft>
              <a:defRPr>
                <a:solidFill>
                  <a:schemeClr val="tx1"/>
                </a:solidFill>
                <a:latin typeface="Tw Cen MT" panose="020B0602020104020603" pitchFamily="34" charset="77"/>
              </a:defRPr>
            </a:lvl8pPr>
            <a:lvl9pPr marL="3886200" indent="-228600" defTabSz="457200" fontAlgn="base">
              <a:spcBef>
                <a:spcPct val="0"/>
              </a:spcBef>
              <a:spcAft>
                <a:spcPct val="0"/>
              </a:spcAft>
              <a:defRPr>
                <a:solidFill>
                  <a:schemeClr val="tx1"/>
                </a:solidFill>
                <a:latin typeface="Tw Cen MT" panose="020B0602020104020603" pitchFamily="34" charset="77"/>
              </a:defRPr>
            </a:lvl9pPr>
          </a:lstStyle>
          <a:p>
            <a:pPr eaLnBrk="1" hangingPunct="1"/>
            <a:r>
              <a:rPr lang="en-US" altLang="en-US"/>
              <a:t>From the AMA 2020 Presentation: CPT E/M Office Visit Changes: Using time to select a code level.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descr="&quot;&quot;">
            <a:extLst>
              <a:ext uri="{FF2B5EF4-FFF2-40B4-BE49-F238E27FC236}">
                <a16:creationId xmlns:a16="http://schemas.microsoft.com/office/drawing/2014/main" id="{63F76882-5D2C-C34E-8F6B-97669DD031B0}"/>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1" name="Group 10" descr="&quot;&quot;">
            <a:extLst>
              <a:ext uri="{FF2B5EF4-FFF2-40B4-BE49-F238E27FC236}">
                <a16:creationId xmlns:a16="http://schemas.microsoft.com/office/drawing/2014/main" id="{CF6E8F7B-7717-0B47-9EBF-4BD46B70BEE6}"/>
              </a:ext>
            </a:extLst>
          </p:cNvPr>
          <p:cNvGrpSpPr>
            <a:grpSpLocks noGrp="1" noUngrp="1" noRot="1" noChangeAspect="1" noMove="1" noResize="1"/>
          </p:cNvGrpSpPr>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300F83DA-F462-A94E-AA09-B98C57220690}"/>
                </a:ext>
              </a:extLst>
            </p:cNvPr>
            <p:cNvSpPr>
              <a:spLocks noChangeArrowheads="1"/>
            </p:cNvSpPr>
            <p:nvPr/>
          </p:nvSpPr>
          <p:spPr bwMode="auto">
            <a:xfrm>
              <a:off x="114300" y="4763"/>
              <a:ext cx="23813" cy="2181225"/>
            </a:xfrm>
            <a:prstGeom prst="rect">
              <a:avLst/>
            </a:prstGeom>
            <a:grpFill/>
            <a:ln>
              <a:noFill/>
            </a:ln>
          </p:spPr>
        </p:sp>
        <p:sp>
          <p:nvSpPr>
            <p:cNvPr id="81" name="Freeform 6">
              <a:extLst>
                <a:ext uri="{FF2B5EF4-FFF2-40B4-BE49-F238E27FC236}">
                  <a16:creationId xmlns:a16="http://schemas.microsoft.com/office/drawing/2014/main" id="{2833FC87-23D3-944F-B832-C3D2B554A97C}"/>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 name="Freeform 7">
              <a:extLst>
                <a:ext uri="{FF2B5EF4-FFF2-40B4-BE49-F238E27FC236}">
                  <a16:creationId xmlns:a16="http://schemas.microsoft.com/office/drawing/2014/main" id="{7225FA10-6BD4-5C44-A8A7-488537DD3BF3}"/>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5" name="Freeform 8">
              <a:extLst>
                <a:ext uri="{FF2B5EF4-FFF2-40B4-BE49-F238E27FC236}">
                  <a16:creationId xmlns:a16="http://schemas.microsoft.com/office/drawing/2014/main" id="{C172C5D3-594D-324B-BBAD-0B7EC30FA23E}"/>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16" name="Freeform 9">
              <a:extLst>
                <a:ext uri="{FF2B5EF4-FFF2-40B4-BE49-F238E27FC236}">
                  <a16:creationId xmlns:a16="http://schemas.microsoft.com/office/drawing/2014/main" id="{F2038B74-4541-234F-B90A-6FD83F650E09}"/>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17" name="Freeform 10">
              <a:extLst>
                <a:ext uri="{FF2B5EF4-FFF2-40B4-BE49-F238E27FC236}">
                  <a16:creationId xmlns:a16="http://schemas.microsoft.com/office/drawing/2014/main" id="{16DDB9B7-A2F1-2543-BB56-56A649907044}"/>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18" name="Freeform 11">
              <a:extLst>
                <a:ext uri="{FF2B5EF4-FFF2-40B4-BE49-F238E27FC236}">
                  <a16:creationId xmlns:a16="http://schemas.microsoft.com/office/drawing/2014/main" id="{54F8C192-D30B-9847-A411-63017A3FA05F}"/>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9" name="Freeform 12">
              <a:extLst>
                <a:ext uri="{FF2B5EF4-FFF2-40B4-BE49-F238E27FC236}">
                  <a16:creationId xmlns:a16="http://schemas.microsoft.com/office/drawing/2014/main" id="{4909E259-4F30-4840-BDB9-CE3F41E98717}"/>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0" name="Freeform 13">
              <a:extLst>
                <a:ext uri="{FF2B5EF4-FFF2-40B4-BE49-F238E27FC236}">
                  <a16:creationId xmlns:a16="http://schemas.microsoft.com/office/drawing/2014/main" id="{34742DC9-0DF3-C847-A21E-F5544ED192BB}"/>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1" name="Freeform 14">
              <a:extLst>
                <a:ext uri="{FF2B5EF4-FFF2-40B4-BE49-F238E27FC236}">
                  <a16:creationId xmlns:a16="http://schemas.microsoft.com/office/drawing/2014/main" id="{177CE9B8-1FEE-6A49-99CC-0256E4E8D48E}"/>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22" name="Freeform 15">
              <a:extLst>
                <a:ext uri="{FF2B5EF4-FFF2-40B4-BE49-F238E27FC236}">
                  <a16:creationId xmlns:a16="http://schemas.microsoft.com/office/drawing/2014/main" id="{A5079E61-1716-B041-B0E1-A8FD4BFC1BBB}"/>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3" name="Line 16">
              <a:extLst>
                <a:ext uri="{FF2B5EF4-FFF2-40B4-BE49-F238E27FC236}">
                  <a16:creationId xmlns:a16="http://schemas.microsoft.com/office/drawing/2014/main" id="{EA489B8B-BB64-EB4A-A38E-4B5A6B16D1A5}"/>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4" name="Freeform 17">
              <a:extLst>
                <a:ext uri="{FF2B5EF4-FFF2-40B4-BE49-F238E27FC236}">
                  <a16:creationId xmlns:a16="http://schemas.microsoft.com/office/drawing/2014/main" id="{4DEC4680-D4F7-864C-BB3D-C63B83354905}"/>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25" name="Freeform 18">
              <a:extLst>
                <a:ext uri="{FF2B5EF4-FFF2-40B4-BE49-F238E27FC236}">
                  <a16:creationId xmlns:a16="http://schemas.microsoft.com/office/drawing/2014/main" id="{EDBB0389-6E4A-414B-B288-92AF8997F99C}"/>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26" name="Freeform 19">
              <a:extLst>
                <a:ext uri="{FF2B5EF4-FFF2-40B4-BE49-F238E27FC236}">
                  <a16:creationId xmlns:a16="http://schemas.microsoft.com/office/drawing/2014/main" id="{38E413E1-AFF2-D543-B1A9-C26EAC3F5BD6}"/>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27" name="Freeform 20">
              <a:extLst>
                <a:ext uri="{FF2B5EF4-FFF2-40B4-BE49-F238E27FC236}">
                  <a16:creationId xmlns:a16="http://schemas.microsoft.com/office/drawing/2014/main" id="{84357372-9A96-2243-A7E9-0B2B000B9B00}"/>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28" name="Rectangle 21">
              <a:extLst>
                <a:ext uri="{FF2B5EF4-FFF2-40B4-BE49-F238E27FC236}">
                  <a16:creationId xmlns:a16="http://schemas.microsoft.com/office/drawing/2014/main" id="{291F0297-CA34-8A4E-9A07-4CAE96F04B97}"/>
                </a:ext>
              </a:extLst>
            </p:cNvPr>
            <p:cNvSpPr>
              <a:spLocks noChangeArrowheads="1"/>
            </p:cNvSpPr>
            <p:nvPr/>
          </p:nvSpPr>
          <p:spPr bwMode="auto">
            <a:xfrm>
              <a:off x="133350" y="4662488"/>
              <a:ext cx="23813" cy="2181225"/>
            </a:xfrm>
            <a:prstGeom prst="rect">
              <a:avLst/>
            </a:prstGeom>
            <a:grpFill/>
            <a:ln>
              <a:noFill/>
            </a:ln>
          </p:spPr>
        </p:sp>
        <p:sp>
          <p:nvSpPr>
            <p:cNvPr id="29" name="Freeform 22">
              <a:extLst>
                <a:ext uri="{FF2B5EF4-FFF2-40B4-BE49-F238E27FC236}">
                  <a16:creationId xmlns:a16="http://schemas.microsoft.com/office/drawing/2014/main" id="{6AE41E70-B7FC-5742-AB73-31544DFB79D0}"/>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30" name="Freeform 23">
              <a:extLst>
                <a:ext uri="{FF2B5EF4-FFF2-40B4-BE49-F238E27FC236}">
                  <a16:creationId xmlns:a16="http://schemas.microsoft.com/office/drawing/2014/main" id="{66A251A5-DFF0-F544-8975-21A568AFAD43}"/>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31" name="Freeform 24">
              <a:extLst>
                <a:ext uri="{FF2B5EF4-FFF2-40B4-BE49-F238E27FC236}">
                  <a16:creationId xmlns:a16="http://schemas.microsoft.com/office/drawing/2014/main" id="{13A80F88-45BB-CD44-B272-85BD0BBEB2EF}"/>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32" name="Freeform 25">
              <a:extLst>
                <a:ext uri="{FF2B5EF4-FFF2-40B4-BE49-F238E27FC236}">
                  <a16:creationId xmlns:a16="http://schemas.microsoft.com/office/drawing/2014/main" id="{4DEA1F89-22C8-4143-8DB3-205CB129F67D}"/>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3" name="Freeform 26">
              <a:extLst>
                <a:ext uri="{FF2B5EF4-FFF2-40B4-BE49-F238E27FC236}">
                  <a16:creationId xmlns:a16="http://schemas.microsoft.com/office/drawing/2014/main" id="{CEB4AC38-463B-0D4C-900E-FE04508FAF14}"/>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34" name="Freeform 27">
              <a:extLst>
                <a:ext uri="{FF2B5EF4-FFF2-40B4-BE49-F238E27FC236}">
                  <a16:creationId xmlns:a16="http://schemas.microsoft.com/office/drawing/2014/main" id="{BFA774BD-F502-F748-B790-39254233A102}"/>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35" name="Freeform 28">
              <a:extLst>
                <a:ext uri="{FF2B5EF4-FFF2-40B4-BE49-F238E27FC236}">
                  <a16:creationId xmlns:a16="http://schemas.microsoft.com/office/drawing/2014/main" id="{B1220648-E8FD-0841-89C2-43CEB40CD5D9}"/>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6" name="Freeform 29">
              <a:extLst>
                <a:ext uri="{FF2B5EF4-FFF2-40B4-BE49-F238E27FC236}">
                  <a16:creationId xmlns:a16="http://schemas.microsoft.com/office/drawing/2014/main" id="{74154B7B-03C4-084C-B697-0FD9EAC77CE3}"/>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7" name="Freeform 30">
              <a:extLst>
                <a:ext uri="{FF2B5EF4-FFF2-40B4-BE49-F238E27FC236}">
                  <a16:creationId xmlns:a16="http://schemas.microsoft.com/office/drawing/2014/main" id="{CFDD0764-7823-1A4D-8314-96F7857986B8}"/>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38" name="Freeform 31">
              <a:extLst>
                <a:ext uri="{FF2B5EF4-FFF2-40B4-BE49-F238E27FC236}">
                  <a16:creationId xmlns:a16="http://schemas.microsoft.com/office/drawing/2014/main" id="{6EE0032F-5FEB-344A-ABB5-72991FFC0838}"/>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pic>
        <p:nvPicPr>
          <p:cNvPr id="13316" name="Picture 2">
            <a:extLst>
              <a:ext uri="{FF2B5EF4-FFF2-40B4-BE49-F238E27FC236}">
                <a16:creationId xmlns:a16="http://schemas.microsoft.com/office/drawing/2014/main" id="{7EA8CA53-13BB-F444-ABAB-EC75EC1C73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406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a:extLst>
              <a:ext uri="{FF2B5EF4-FFF2-40B4-BE49-F238E27FC236}">
                <a16:creationId xmlns:a16="http://schemas.microsoft.com/office/drawing/2014/main" id="{5CFF4529-1464-6C49-BC80-46C8AA968116}"/>
              </a:ext>
            </a:extLst>
          </p:cNvPr>
          <p:cNvSpPr>
            <a:spLocks noGrp="1" noRot="1" noChangeAspect="1" noMove="1" noResize="1" noEditPoints="1" noAdjustHandles="1" noChangeArrowheads="1" noChangeShapeType="1" noTextEdit="1"/>
          </p:cNvSpPr>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44" name="Group 43" descr="&quot;&quot;">
            <a:extLst>
              <a:ext uri="{FF2B5EF4-FFF2-40B4-BE49-F238E27FC236}">
                <a16:creationId xmlns:a16="http://schemas.microsoft.com/office/drawing/2014/main" id="{1AA66299-D50D-B64C-A4BB-902E3645B63A}"/>
              </a:ext>
            </a:extLst>
          </p:cNvPr>
          <p:cNvGrpSpPr>
            <a:grpSpLocks noGrp="1" noUngrp="1" noRot="1" noChangeAspect="1" noMove="1" noResize="1"/>
          </p:cNvGrpSpPr>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C26A9F54-55A2-D841-B3C1-FCC6C9E8535B}"/>
                </a:ext>
              </a:extLst>
            </p:cNvPr>
            <p:cNvSpPr>
              <a:spLocks noChangeArrowheads="1"/>
            </p:cNvSpPr>
            <p:nvPr/>
          </p:nvSpPr>
          <p:spPr bwMode="auto">
            <a:xfrm>
              <a:off x="114300" y="4763"/>
              <a:ext cx="23813" cy="2181225"/>
            </a:xfrm>
            <a:prstGeom prst="rect">
              <a:avLst/>
            </a:prstGeom>
            <a:grpFill/>
            <a:ln>
              <a:noFill/>
            </a:ln>
          </p:spPr>
        </p:sp>
        <p:sp>
          <p:nvSpPr>
            <p:cNvPr id="46" name="Freeform 6">
              <a:extLst>
                <a:ext uri="{FF2B5EF4-FFF2-40B4-BE49-F238E27FC236}">
                  <a16:creationId xmlns:a16="http://schemas.microsoft.com/office/drawing/2014/main" id="{E4D8FF61-F4DA-0446-98C8-42F17A3C25E8}"/>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7" name="Freeform 7">
              <a:extLst>
                <a:ext uri="{FF2B5EF4-FFF2-40B4-BE49-F238E27FC236}">
                  <a16:creationId xmlns:a16="http://schemas.microsoft.com/office/drawing/2014/main" id="{494AF49E-8CF9-0E44-826A-626EB0B1C97D}"/>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8" name="Freeform 8">
              <a:extLst>
                <a:ext uri="{FF2B5EF4-FFF2-40B4-BE49-F238E27FC236}">
                  <a16:creationId xmlns:a16="http://schemas.microsoft.com/office/drawing/2014/main" id="{488A2627-7C0E-7347-A81B-150D5BF44672}"/>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49" name="Freeform 9">
              <a:extLst>
                <a:ext uri="{FF2B5EF4-FFF2-40B4-BE49-F238E27FC236}">
                  <a16:creationId xmlns:a16="http://schemas.microsoft.com/office/drawing/2014/main" id="{72C25E9B-66F4-DE46-883D-A2490D1B9D1C}"/>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50" name="Freeform 10">
              <a:extLst>
                <a:ext uri="{FF2B5EF4-FFF2-40B4-BE49-F238E27FC236}">
                  <a16:creationId xmlns:a16="http://schemas.microsoft.com/office/drawing/2014/main" id="{DADDC452-2CCD-9447-B2BC-2F2460F00821}"/>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51" name="Freeform 11">
              <a:extLst>
                <a:ext uri="{FF2B5EF4-FFF2-40B4-BE49-F238E27FC236}">
                  <a16:creationId xmlns:a16="http://schemas.microsoft.com/office/drawing/2014/main" id="{DA5DAA69-A8F4-9F4D-B24F-8D3F9F12BE38}"/>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52" name="Freeform 12">
              <a:extLst>
                <a:ext uri="{FF2B5EF4-FFF2-40B4-BE49-F238E27FC236}">
                  <a16:creationId xmlns:a16="http://schemas.microsoft.com/office/drawing/2014/main" id="{0143F96E-8202-624B-B7DE-FF630886DB05}"/>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53" name="Freeform 13">
              <a:extLst>
                <a:ext uri="{FF2B5EF4-FFF2-40B4-BE49-F238E27FC236}">
                  <a16:creationId xmlns:a16="http://schemas.microsoft.com/office/drawing/2014/main" id="{5F358234-22AD-184A-A950-A921C3F288CE}"/>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54" name="Freeform 14">
              <a:extLst>
                <a:ext uri="{FF2B5EF4-FFF2-40B4-BE49-F238E27FC236}">
                  <a16:creationId xmlns:a16="http://schemas.microsoft.com/office/drawing/2014/main" id="{E50E1CB0-DA46-DF40-817D-251448277C6E}"/>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55" name="Freeform 15">
              <a:extLst>
                <a:ext uri="{FF2B5EF4-FFF2-40B4-BE49-F238E27FC236}">
                  <a16:creationId xmlns:a16="http://schemas.microsoft.com/office/drawing/2014/main" id="{D6D5B3EC-FB80-524A-BD93-8624E3310018}"/>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56" name="Line 16">
              <a:extLst>
                <a:ext uri="{FF2B5EF4-FFF2-40B4-BE49-F238E27FC236}">
                  <a16:creationId xmlns:a16="http://schemas.microsoft.com/office/drawing/2014/main" id="{3F1CD3D2-A810-A540-94DA-B4B4A854EDBE}"/>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57" name="Freeform 17">
              <a:extLst>
                <a:ext uri="{FF2B5EF4-FFF2-40B4-BE49-F238E27FC236}">
                  <a16:creationId xmlns:a16="http://schemas.microsoft.com/office/drawing/2014/main" id="{A3768702-F199-FD4E-A62E-DF7471533F69}"/>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58" name="Freeform 18">
              <a:extLst>
                <a:ext uri="{FF2B5EF4-FFF2-40B4-BE49-F238E27FC236}">
                  <a16:creationId xmlns:a16="http://schemas.microsoft.com/office/drawing/2014/main" id="{AB754FE1-4586-F842-A90D-9BA3257D3807}"/>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59" name="Freeform 19">
              <a:extLst>
                <a:ext uri="{FF2B5EF4-FFF2-40B4-BE49-F238E27FC236}">
                  <a16:creationId xmlns:a16="http://schemas.microsoft.com/office/drawing/2014/main" id="{BAA98B70-0809-CB49-8DAD-D6D89A4E0BAD}"/>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60" name="Freeform 20">
              <a:extLst>
                <a:ext uri="{FF2B5EF4-FFF2-40B4-BE49-F238E27FC236}">
                  <a16:creationId xmlns:a16="http://schemas.microsoft.com/office/drawing/2014/main" id="{8696044D-8AC5-664B-9D34-713AAFD047B6}"/>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61" name="Rectangle 21">
              <a:extLst>
                <a:ext uri="{FF2B5EF4-FFF2-40B4-BE49-F238E27FC236}">
                  <a16:creationId xmlns:a16="http://schemas.microsoft.com/office/drawing/2014/main" id="{A3305D2B-23B5-724B-829A-F47BD9C5C772}"/>
                </a:ext>
              </a:extLst>
            </p:cNvPr>
            <p:cNvSpPr>
              <a:spLocks noChangeArrowheads="1"/>
            </p:cNvSpPr>
            <p:nvPr/>
          </p:nvSpPr>
          <p:spPr bwMode="auto">
            <a:xfrm>
              <a:off x="133350" y="4662488"/>
              <a:ext cx="23813" cy="2181225"/>
            </a:xfrm>
            <a:prstGeom prst="rect">
              <a:avLst/>
            </a:prstGeom>
            <a:grpFill/>
            <a:ln>
              <a:noFill/>
            </a:ln>
          </p:spPr>
        </p:sp>
        <p:sp>
          <p:nvSpPr>
            <p:cNvPr id="62" name="Freeform 22">
              <a:extLst>
                <a:ext uri="{FF2B5EF4-FFF2-40B4-BE49-F238E27FC236}">
                  <a16:creationId xmlns:a16="http://schemas.microsoft.com/office/drawing/2014/main" id="{8DB90217-61FA-0548-8CC5-03620453BF65}"/>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63" name="Freeform 23">
              <a:extLst>
                <a:ext uri="{FF2B5EF4-FFF2-40B4-BE49-F238E27FC236}">
                  <a16:creationId xmlns:a16="http://schemas.microsoft.com/office/drawing/2014/main" id="{441C76BB-421C-1142-A6FC-A560ACC59F06}"/>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64" name="Freeform 24">
              <a:extLst>
                <a:ext uri="{FF2B5EF4-FFF2-40B4-BE49-F238E27FC236}">
                  <a16:creationId xmlns:a16="http://schemas.microsoft.com/office/drawing/2014/main" id="{84C5AAE0-2D30-B54A-9D73-3DDD0F3E152D}"/>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65" name="Freeform 25">
              <a:extLst>
                <a:ext uri="{FF2B5EF4-FFF2-40B4-BE49-F238E27FC236}">
                  <a16:creationId xmlns:a16="http://schemas.microsoft.com/office/drawing/2014/main" id="{F1E1D93D-F9DC-0D4C-B71E-B6B2E381F47E}"/>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6" name="Freeform 26">
              <a:extLst>
                <a:ext uri="{FF2B5EF4-FFF2-40B4-BE49-F238E27FC236}">
                  <a16:creationId xmlns:a16="http://schemas.microsoft.com/office/drawing/2014/main" id="{A28CFE46-E854-A74F-B887-75AAD9080930}"/>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67" name="Freeform 27">
              <a:extLst>
                <a:ext uri="{FF2B5EF4-FFF2-40B4-BE49-F238E27FC236}">
                  <a16:creationId xmlns:a16="http://schemas.microsoft.com/office/drawing/2014/main" id="{CFDD2CEE-35D1-9644-945A-EC45C3345289}"/>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68" name="Freeform 28">
              <a:extLst>
                <a:ext uri="{FF2B5EF4-FFF2-40B4-BE49-F238E27FC236}">
                  <a16:creationId xmlns:a16="http://schemas.microsoft.com/office/drawing/2014/main" id="{1097A4AC-BB2A-BA49-AA99-468180F3098B}"/>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69" name="Freeform 29">
              <a:extLst>
                <a:ext uri="{FF2B5EF4-FFF2-40B4-BE49-F238E27FC236}">
                  <a16:creationId xmlns:a16="http://schemas.microsoft.com/office/drawing/2014/main" id="{3FBDE568-DE11-CA47-B44C-E5FCC5116C88}"/>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70" name="Freeform 30">
              <a:extLst>
                <a:ext uri="{FF2B5EF4-FFF2-40B4-BE49-F238E27FC236}">
                  <a16:creationId xmlns:a16="http://schemas.microsoft.com/office/drawing/2014/main" id="{B5E5DE24-CF46-254D-8458-18DD2A82F286}"/>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71" name="Freeform 31">
              <a:extLst>
                <a:ext uri="{FF2B5EF4-FFF2-40B4-BE49-F238E27FC236}">
                  <a16:creationId xmlns:a16="http://schemas.microsoft.com/office/drawing/2014/main" id="{528F90D0-59A7-9348-AB1A-5C1E020D1664}"/>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pic>
        <p:nvPicPr>
          <p:cNvPr id="13321" name="Picture 2">
            <a:extLst>
              <a:ext uri="{FF2B5EF4-FFF2-40B4-BE49-F238E27FC236}">
                <a16:creationId xmlns:a16="http://schemas.microsoft.com/office/drawing/2014/main" id="{875AAC89-AA17-3A45-BA01-23785C1A7B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88" y="-12700"/>
            <a:ext cx="4062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CE94637-D155-E046-80F9-88828D2AC23A}"/>
              </a:ext>
            </a:extLst>
          </p:cNvPr>
          <p:cNvSpPr>
            <a:spLocks noGrp="1"/>
          </p:cNvSpPr>
          <p:nvPr>
            <p:ph type="title"/>
          </p:nvPr>
        </p:nvSpPr>
        <p:spPr>
          <a:xfrm>
            <a:off x="854075" y="1135063"/>
            <a:ext cx="2743200" cy="4254500"/>
          </a:xfrm>
        </p:spPr>
        <p:txBody>
          <a:bodyPr/>
          <a:lstStyle/>
          <a:p>
            <a:pPr fontAlgn="auto">
              <a:spcAft>
                <a:spcPts val="0"/>
              </a:spcAft>
              <a:defRPr/>
            </a:pPr>
            <a:r>
              <a:rPr lang="en-US">
                <a:solidFill>
                  <a:srgbClr val="FFFFFF"/>
                </a:solidFill>
              </a:rPr>
              <a:t>Agenda</a:t>
            </a:r>
          </a:p>
        </p:txBody>
      </p:sp>
      <p:graphicFrame>
        <p:nvGraphicFramePr>
          <p:cNvPr id="82" name="Content Placeholder 2">
            <a:extLst>
              <a:ext uri="{FF2B5EF4-FFF2-40B4-BE49-F238E27FC236}">
                <a16:creationId xmlns:a16="http://schemas.microsoft.com/office/drawing/2014/main" id="{B68065D8-06FA-584A-A377-C3295701AD64}"/>
              </a:ext>
            </a:extLst>
          </p:cNvPr>
          <p:cNvGraphicFramePr>
            <a:graphicFrameLocks noGrp="1"/>
          </p:cNvGraphicFramePr>
          <p:nvPr>
            <p:ph idx="1"/>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7" descr="&quot;&quot;">
            <a:extLst>
              <a:ext uri="{FF2B5EF4-FFF2-40B4-BE49-F238E27FC236}">
                <a16:creationId xmlns:a16="http://schemas.microsoft.com/office/drawing/2014/main" id="{ADC3568E-BF6C-E443-9225-EF73AC27BA9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0" name="Group 9" descr="&quot;&quot;">
            <a:extLst>
              <a:ext uri="{FF2B5EF4-FFF2-40B4-BE49-F238E27FC236}">
                <a16:creationId xmlns:a16="http://schemas.microsoft.com/office/drawing/2014/main" id="{06EA0BF6-55BD-4344-A4ED-8CAC2489F7B5}"/>
              </a:ext>
            </a:extLst>
          </p:cNvPr>
          <p:cNvGrpSpPr>
            <a:grpSpLocks noGrp="1" noUngrp="1" noRot="1" noChangeAspect="1" noMove="1" noResize="1"/>
          </p:cNvGrpSpPr>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C1D4DC35-AF5F-4D47-A36A-23AEA91194E0}"/>
                </a:ext>
              </a:extLst>
            </p:cNvPr>
            <p:cNvSpPr>
              <a:spLocks noChangeArrowheads="1"/>
            </p:cNvSpPr>
            <p:nvPr/>
          </p:nvSpPr>
          <p:spPr bwMode="auto">
            <a:xfrm>
              <a:off x="114300" y="4763"/>
              <a:ext cx="23813" cy="2181225"/>
            </a:xfrm>
            <a:prstGeom prst="rect">
              <a:avLst/>
            </a:prstGeom>
            <a:grpFill/>
            <a:ln>
              <a:noFill/>
            </a:ln>
          </p:spPr>
        </p:sp>
        <p:sp>
          <p:nvSpPr>
            <p:cNvPr id="51" name="Freeform 6">
              <a:extLst>
                <a:ext uri="{FF2B5EF4-FFF2-40B4-BE49-F238E27FC236}">
                  <a16:creationId xmlns:a16="http://schemas.microsoft.com/office/drawing/2014/main" id="{AF99B8C0-32FD-3B4D-A195-E6646FE7314A}"/>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3" name="Freeform 7">
              <a:extLst>
                <a:ext uri="{FF2B5EF4-FFF2-40B4-BE49-F238E27FC236}">
                  <a16:creationId xmlns:a16="http://schemas.microsoft.com/office/drawing/2014/main" id="{C68821D7-274C-574B-B16B-4A811DD5A701}"/>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4" name="Freeform 8">
              <a:extLst>
                <a:ext uri="{FF2B5EF4-FFF2-40B4-BE49-F238E27FC236}">
                  <a16:creationId xmlns:a16="http://schemas.microsoft.com/office/drawing/2014/main" id="{E42E3A3A-11C4-F343-BDD9-5F836C5D4965}"/>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15" name="Freeform 9">
              <a:extLst>
                <a:ext uri="{FF2B5EF4-FFF2-40B4-BE49-F238E27FC236}">
                  <a16:creationId xmlns:a16="http://schemas.microsoft.com/office/drawing/2014/main" id="{D49F39F5-A274-BE4B-B4D2-11F22796DCE8}"/>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16" name="Freeform 10">
              <a:extLst>
                <a:ext uri="{FF2B5EF4-FFF2-40B4-BE49-F238E27FC236}">
                  <a16:creationId xmlns:a16="http://schemas.microsoft.com/office/drawing/2014/main" id="{D4D332AD-310F-7349-83DD-60EADC4B2786}"/>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17" name="Freeform 11">
              <a:extLst>
                <a:ext uri="{FF2B5EF4-FFF2-40B4-BE49-F238E27FC236}">
                  <a16:creationId xmlns:a16="http://schemas.microsoft.com/office/drawing/2014/main" id="{B5841050-E9F5-534A-8C93-5A02FACE25F3}"/>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8" name="Freeform 12">
              <a:extLst>
                <a:ext uri="{FF2B5EF4-FFF2-40B4-BE49-F238E27FC236}">
                  <a16:creationId xmlns:a16="http://schemas.microsoft.com/office/drawing/2014/main" id="{D7A1D379-EC2E-324D-9B3F-2DC5846D755C}"/>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19" name="Freeform 13">
              <a:extLst>
                <a:ext uri="{FF2B5EF4-FFF2-40B4-BE49-F238E27FC236}">
                  <a16:creationId xmlns:a16="http://schemas.microsoft.com/office/drawing/2014/main" id="{62A25A0C-33EC-AD44-BC3E-A70BAB2038C5}"/>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0" name="Freeform 14">
              <a:extLst>
                <a:ext uri="{FF2B5EF4-FFF2-40B4-BE49-F238E27FC236}">
                  <a16:creationId xmlns:a16="http://schemas.microsoft.com/office/drawing/2014/main" id="{B8E2A4F3-F0C6-064E-B7DB-74E67ACC2DD4}"/>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21" name="Freeform 15">
              <a:extLst>
                <a:ext uri="{FF2B5EF4-FFF2-40B4-BE49-F238E27FC236}">
                  <a16:creationId xmlns:a16="http://schemas.microsoft.com/office/drawing/2014/main" id="{6550A9B2-F3A1-6E49-8A5A-52273D73A95C}"/>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2" name="Line 16">
              <a:extLst>
                <a:ext uri="{FF2B5EF4-FFF2-40B4-BE49-F238E27FC236}">
                  <a16:creationId xmlns:a16="http://schemas.microsoft.com/office/drawing/2014/main" id="{7CC5C2CA-C6B8-484C-915A-D56E6651C90B}"/>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67FE132-8F68-184E-A99F-C79EA6130A8C}"/>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24" name="Freeform 18">
              <a:extLst>
                <a:ext uri="{FF2B5EF4-FFF2-40B4-BE49-F238E27FC236}">
                  <a16:creationId xmlns:a16="http://schemas.microsoft.com/office/drawing/2014/main" id="{A4532569-3066-4040-A891-55A8BE5BD7FD}"/>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25" name="Freeform 19">
              <a:extLst>
                <a:ext uri="{FF2B5EF4-FFF2-40B4-BE49-F238E27FC236}">
                  <a16:creationId xmlns:a16="http://schemas.microsoft.com/office/drawing/2014/main" id="{8C01598E-BBD1-0140-82B9-47A0E2BC4189}"/>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26" name="Freeform 20">
              <a:extLst>
                <a:ext uri="{FF2B5EF4-FFF2-40B4-BE49-F238E27FC236}">
                  <a16:creationId xmlns:a16="http://schemas.microsoft.com/office/drawing/2014/main" id="{04220F63-BE35-8448-9204-B4CA2A7D3D70}"/>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27" name="Rectangle 21">
              <a:extLst>
                <a:ext uri="{FF2B5EF4-FFF2-40B4-BE49-F238E27FC236}">
                  <a16:creationId xmlns:a16="http://schemas.microsoft.com/office/drawing/2014/main" id="{DE962781-B11F-834F-A0E5-04E9A2D0CE8F}"/>
                </a:ext>
              </a:extLst>
            </p:cNvPr>
            <p:cNvSpPr>
              <a:spLocks noChangeArrowheads="1"/>
            </p:cNvSpPr>
            <p:nvPr/>
          </p:nvSpPr>
          <p:spPr bwMode="auto">
            <a:xfrm>
              <a:off x="133350" y="4662488"/>
              <a:ext cx="23813" cy="2181225"/>
            </a:xfrm>
            <a:prstGeom prst="rect">
              <a:avLst/>
            </a:prstGeom>
            <a:grpFill/>
            <a:ln>
              <a:noFill/>
            </a:ln>
          </p:spPr>
        </p:sp>
        <p:sp>
          <p:nvSpPr>
            <p:cNvPr id="28" name="Freeform 22">
              <a:extLst>
                <a:ext uri="{FF2B5EF4-FFF2-40B4-BE49-F238E27FC236}">
                  <a16:creationId xmlns:a16="http://schemas.microsoft.com/office/drawing/2014/main" id="{A6DB3F36-8216-254A-9818-618C4B10450B}"/>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29" name="Freeform 23">
              <a:extLst>
                <a:ext uri="{FF2B5EF4-FFF2-40B4-BE49-F238E27FC236}">
                  <a16:creationId xmlns:a16="http://schemas.microsoft.com/office/drawing/2014/main" id="{52862721-00C3-D643-B470-106085C4C557}"/>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30" name="Freeform 24">
              <a:extLst>
                <a:ext uri="{FF2B5EF4-FFF2-40B4-BE49-F238E27FC236}">
                  <a16:creationId xmlns:a16="http://schemas.microsoft.com/office/drawing/2014/main" id="{DBF4FDCD-E3FC-C649-ADE2-EC2C83591861}"/>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31" name="Freeform 25">
              <a:extLst>
                <a:ext uri="{FF2B5EF4-FFF2-40B4-BE49-F238E27FC236}">
                  <a16:creationId xmlns:a16="http://schemas.microsoft.com/office/drawing/2014/main" id="{2EFD0F46-D34D-FE40-891C-B9ECF1317CD7}"/>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2" name="Freeform 26">
              <a:extLst>
                <a:ext uri="{FF2B5EF4-FFF2-40B4-BE49-F238E27FC236}">
                  <a16:creationId xmlns:a16="http://schemas.microsoft.com/office/drawing/2014/main" id="{4FA63797-5E8B-1341-875E-32AC09EB4072}"/>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33" name="Freeform 27">
              <a:extLst>
                <a:ext uri="{FF2B5EF4-FFF2-40B4-BE49-F238E27FC236}">
                  <a16:creationId xmlns:a16="http://schemas.microsoft.com/office/drawing/2014/main" id="{34F127E3-5D02-3D41-9DF5-1E85C4ACE492}"/>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34" name="Freeform 28">
              <a:extLst>
                <a:ext uri="{FF2B5EF4-FFF2-40B4-BE49-F238E27FC236}">
                  <a16:creationId xmlns:a16="http://schemas.microsoft.com/office/drawing/2014/main" id="{DB81BE17-A1D7-C94F-B6FB-6FF5670AD9CF}"/>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5" name="Freeform 29">
              <a:extLst>
                <a:ext uri="{FF2B5EF4-FFF2-40B4-BE49-F238E27FC236}">
                  <a16:creationId xmlns:a16="http://schemas.microsoft.com/office/drawing/2014/main" id="{C534FB98-3E95-B34C-8C7B-4922947E2F03}"/>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6" name="Freeform 30">
              <a:extLst>
                <a:ext uri="{FF2B5EF4-FFF2-40B4-BE49-F238E27FC236}">
                  <a16:creationId xmlns:a16="http://schemas.microsoft.com/office/drawing/2014/main" id="{37EF7C39-1B43-1949-B7E1-7D3CA92AEEAF}"/>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37" name="Freeform 31">
              <a:extLst>
                <a:ext uri="{FF2B5EF4-FFF2-40B4-BE49-F238E27FC236}">
                  <a16:creationId xmlns:a16="http://schemas.microsoft.com/office/drawing/2014/main" id="{7E280F1E-11E7-1F46-8711-57148C11E698}"/>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sp>
        <p:nvSpPr>
          <p:cNvPr id="2" name="Title 1">
            <a:extLst>
              <a:ext uri="{FF2B5EF4-FFF2-40B4-BE49-F238E27FC236}">
                <a16:creationId xmlns:a16="http://schemas.microsoft.com/office/drawing/2014/main" id="{47B1738F-5C5A-8E4B-9E8B-7C081477FC59}"/>
              </a:ext>
            </a:extLst>
          </p:cNvPr>
          <p:cNvSpPr>
            <a:spLocks noGrp="1"/>
          </p:cNvSpPr>
          <p:nvPr>
            <p:ph type="title"/>
          </p:nvPr>
        </p:nvSpPr>
        <p:spPr/>
        <p:txBody>
          <a:bodyPr/>
          <a:lstStyle/>
          <a:p>
            <a:pPr fontAlgn="auto">
              <a:spcAft>
                <a:spcPts val="0"/>
              </a:spcAft>
              <a:defRPr/>
            </a:pPr>
            <a:r>
              <a:rPr lang="en-US" sz="3300" b="1"/>
              <a:t>IV. Billing based on medical decision making </a:t>
            </a:r>
            <a:br>
              <a:rPr lang="en-US" sz="3300"/>
            </a:br>
            <a:endParaRPr lang="en-US" sz="3300"/>
          </a:p>
        </p:txBody>
      </p:sp>
      <p:sp>
        <p:nvSpPr>
          <p:cNvPr id="34821" name="Content Placeholder 2">
            <a:extLst>
              <a:ext uri="{FF2B5EF4-FFF2-40B4-BE49-F238E27FC236}">
                <a16:creationId xmlns:a16="http://schemas.microsoft.com/office/drawing/2014/main" id="{62CFC1D9-77AA-064F-B031-D913A62019A0}"/>
              </a:ext>
            </a:extLst>
          </p:cNvPr>
          <p:cNvSpPr>
            <a:spLocks noGrp="1" noChangeArrowheads="1"/>
          </p:cNvSpPr>
          <p:nvPr>
            <p:ph idx="1"/>
          </p:nvPr>
        </p:nvSpPr>
        <p:spPr/>
        <p:txBody>
          <a:bodyPr/>
          <a:lstStyle/>
          <a:p>
            <a:pPr>
              <a:lnSpc>
                <a:spcPct val="110000"/>
              </a:lnSpc>
            </a:pPr>
            <a:r>
              <a:rPr lang="en-US" altLang="en-US" i="1"/>
              <a:t>The MDM table has been updated. </a:t>
            </a:r>
          </a:p>
          <a:p>
            <a:pPr>
              <a:lnSpc>
                <a:spcPct val="110000"/>
              </a:lnSpc>
            </a:pPr>
            <a:r>
              <a:rPr lang="en-US" altLang="en-US" i="1"/>
              <a:t>Instead of a points system, the level of medical decision making is based on the types of tasks performed. </a:t>
            </a:r>
          </a:p>
          <a:p>
            <a:pPr>
              <a:lnSpc>
                <a:spcPct val="110000"/>
              </a:lnSpc>
            </a:pPr>
            <a:r>
              <a:rPr lang="en-US" altLang="en-US" i="1"/>
              <a:t>To qualify for a particular level of MDM, an E/M service must meet or exceed </a:t>
            </a:r>
            <a:r>
              <a:rPr lang="en-US" altLang="en-US" i="1" u="sng"/>
              <a:t>two out of the three elements </a:t>
            </a:r>
            <a:r>
              <a:rPr lang="en-US" altLang="en-US" i="1"/>
              <a:t>for that level. </a:t>
            </a:r>
          </a:p>
          <a:p>
            <a:pPr>
              <a:lnSpc>
                <a:spcPct val="110000"/>
              </a:lnSpc>
            </a:pPr>
            <a:r>
              <a:rPr lang="en-US" altLang="en-US" i="1"/>
              <a:t>Be sure that providers and staff understand each element of MDM and what must be documented to support the level of service selected.</a:t>
            </a:r>
            <a:endParaRPr lang="en-US" altLang="en-US"/>
          </a:p>
          <a:p>
            <a:pPr>
              <a:lnSpc>
                <a:spcPct val="110000"/>
              </a:lnSpc>
            </a:pPr>
            <a:endParaRPr lang="en-US" altLang="en-US"/>
          </a:p>
        </p:txBody>
      </p:sp>
      <p:grpSp>
        <p:nvGrpSpPr>
          <p:cNvPr id="39" name="Group 38" descr="&quot;&quot;">
            <a:extLst>
              <a:ext uri="{FF2B5EF4-FFF2-40B4-BE49-F238E27FC236}">
                <a16:creationId xmlns:a16="http://schemas.microsoft.com/office/drawing/2014/main" id="{EFE2CB85-3DC1-C141-B668-6DBC45250882}"/>
              </a:ext>
            </a:extLst>
          </p:cNvPr>
          <p:cNvGrpSpPr>
            <a:grpSpLocks noGrp="1" noUngrp="1" noRot="1" noChangeAspect="1" noMove="1" noResize="1"/>
          </p:cNvGrpSpPr>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0FB47089-6934-324D-B06D-8F1BBEF8B6C2}"/>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41" name="Freeform 33">
              <a:extLst>
                <a:ext uri="{FF2B5EF4-FFF2-40B4-BE49-F238E27FC236}">
                  <a16:creationId xmlns:a16="http://schemas.microsoft.com/office/drawing/2014/main" id="{BCD2A8A6-3129-C144-9303-7BE9C5B0EA9B}"/>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42" name="Freeform 34">
              <a:extLst>
                <a:ext uri="{FF2B5EF4-FFF2-40B4-BE49-F238E27FC236}">
                  <a16:creationId xmlns:a16="http://schemas.microsoft.com/office/drawing/2014/main" id="{FABC7437-406F-8148-931B-75B74FC684F9}"/>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3" name="Freeform 35">
              <a:extLst>
                <a:ext uri="{FF2B5EF4-FFF2-40B4-BE49-F238E27FC236}">
                  <a16:creationId xmlns:a16="http://schemas.microsoft.com/office/drawing/2014/main" id="{167C57A7-3E10-BA49-B8C6-E5FA6817D58F}"/>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44" name="Freeform 36">
              <a:extLst>
                <a:ext uri="{FF2B5EF4-FFF2-40B4-BE49-F238E27FC236}">
                  <a16:creationId xmlns:a16="http://schemas.microsoft.com/office/drawing/2014/main" id="{52D7F942-0B99-A84C-B211-F13D438B0B85}"/>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45" name="Freeform 37">
              <a:extLst>
                <a:ext uri="{FF2B5EF4-FFF2-40B4-BE49-F238E27FC236}">
                  <a16:creationId xmlns:a16="http://schemas.microsoft.com/office/drawing/2014/main" id="{6C251410-58C3-384C-8C29-508A91D5E594}"/>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46" name="Freeform 38">
              <a:extLst>
                <a:ext uri="{FF2B5EF4-FFF2-40B4-BE49-F238E27FC236}">
                  <a16:creationId xmlns:a16="http://schemas.microsoft.com/office/drawing/2014/main" id="{54409DF4-4CBF-FE44-9FD6-2FB92A03616E}"/>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7" name="Freeform 39">
              <a:extLst>
                <a:ext uri="{FF2B5EF4-FFF2-40B4-BE49-F238E27FC236}">
                  <a16:creationId xmlns:a16="http://schemas.microsoft.com/office/drawing/2014/main" id="{A499EA5E-E0E8-4544-8845-D237FB30B272}"/>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48" name="Freeform 40">
              <a:extLst>
                <a:ext uri="{FF2B5EF4-FFF2-40B4-BE49-F238E27FC236}">
                  <a16:creationId xmlns:a16="http://schemas.microsoft.com/office/drawing/2014/main" id="{645E3EC4-B46D-3F4C-B29F-2F2B7AF0C0A9}"/>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9" name="Rectangle 41">
              <a:extLst>
                <a:ext uri="{FF2B5EF4-FFF2-40B4-BE49-F238E27FC236}">
                  <a16:creationId xmlns:a16="http://schemas.microsoft.com/office/drawing/2014/main" id="{D30E492A-FDF6-5943-92F7-93880C00189D}"/>
                </a:ext>
              </a:extLst>
            </p:cNvPr>
            <p:cNvSpPr>
              <a:spLocks noChangeArrowheads="1"/>
            </p:cNvSpPr>
            <p:nvPr/>
          </p:nvSpPr>
          <p:spPr bwMode="auto">
            <a:xfrm>
              <a:off x="11939587" y="6596063"/>
              <a:ext cx="23813" cy="252413"/>
            </a:xfrm>
            <a:prstGeom prst="rect">
              <a:avLst/>
            </a:prstGeom>
            <a:grpFill/>
            <a:ln>
              <a:noFill/>
            </a:ln>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useBgFill="1">
        <p:nvSpPr>
          <p:cNvPr id="57" name="Rectangle 7" descr="&quot;&quot;">
            <a:extLst>
              <a:ext uri="{FF2B5EF4-FFF2-40B4-BE49-F238E27FC236}">
                <a16:creationId xmlns:a16="http://schemas.microsoft.com/office/drawing/2014/main" id="{DA0EBE39-BCF1-6D45-BBCA-5CB07FA77F6D}"/>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08D34CF8-1363-EE4B-87F1-1C68E95B1518}"/>
              </a:ext>
            </a:extLst>
          </p:cNvPr>
          <p:cNvSpPr>
            <a:spLocks noGrp="1"/>
          </p:cNvSpPr>
          <p:nvPr>
            <p:ph type="title"/>
          </p:nvPr>
        </p:nvSpPr>
        <p:spPr>
          <a:xfrm>
            <a:off x="8194675" y="1065213"/>
            <a:ext cx="2851150" cy="4818062"/>
          </a:xfrm>
        </p:spPr>
        <p:txBody>
          <a:bodyPr/>
          <a:lstStyle/>
          <a:p>
            <a:pPr fontAlgn="auto">
              <a:spcAft>
                <a:spcPts val="0"/>
              </a:spcAft>
              <a:defRPr/>
            </a:pPr>
            <a:r>
              <a:rPr lang="en-US"/>
              <a:t>Additions and changes to the MDM table</a:t>
            </a:r>
            <a:br>
              <a:rPr lang="en-US"/>
            </a:br>
            <a:endParaRPr lang="en-US" dirty="0"/>
          </a:p>
        </p:txBody>
      </p:sp>
      <p:sp>
        <p:nvSpPr>
          <p:cNvPr id="58" name="Round Diagonal Corner Rectangle 6" descr="&quot;&quot;">
            <a:extLst>
              <a:ext uri="{FF2B5EF4-FFF2-40B4-BE49-F238E27FC236}">
                <a16:creationId xmlns:a16="http://schemas.microsoft.com/office/drawing/2014/main" id="{DE8D2AB5-9309-4245-801A-D2C51767397B}"/>
              </a:ext>
            </a:extLst>
          </p:cNvPr>
          <p:cNvSpPr>
            <a:spLocks noGrp="1" noRot="1" noChangeAspect="1" noMove="1" noResize="1" noEditPoints="1" noAdjustHandles="1" noChangeArrowheads="1" noChangeShapeType="1" noTextEdit="1"/>
          </p:cNvSpPr>
          <p:nvPr/>
        </p:nvSpPr>
        <p:spPr>
          <a:xfrm>
            <a:off x="0" y="0"/>
            <a:ext cx="7551738" cy="6858000"/>
          </a:xfrm>
          <a:prstGeom prst="round2DiagRect">
            <a:avLst>
              <a:gd name="adj1" fmla="val 0"/>
              <a:gd name="adj2" fmla="val 0"/>
            </a:avLst>
          </a:prstGeom>
          <a:solidFill>
            <a:schemeClr val="bg2"/>
          </a:solidFill>
          <a:ln w="190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a:extLst>
              <a:ext uri="{FF2B5EF4-FFF2-40B4-BE49-F238E27FC236}">
                <a16:creationId xmlns:a16="http://schemas.microsoft.com/office/drawing/2014/main" id="{F5D933AA-7A5C-3A47-9F67-434F224E91B0}"/>
              </a:ext>
            </a:extLst>
          </p:cNvPr>
          <p:cNvSpPr>
            <a:spLocks noGrp="1"/>
          </p:cNvSpPr>
          <p:nvPr>
            <p:ph idx="1"/>
          </p:nvPr>
        </p:nvSpPr>
        <p:spPr>
          <a:xfrm>
            <a:off x="1141413" y="1065213"/>
            <a:ext cx="5749925" cy="4725987"/>
          </a:xfrm>
        </p:spPr>
        <p:txBody>
          <a:bodyPr rtlCol="0" anchor="ctr">
            <a:normAutofit/>
          </a:bodyPr>
          <a:lstStyle/>
          <a:p>
            <a:pPr marL="0" indent="0" fontAlgn="auto">
              <a:lnSpc>
                <a:spcPct val="110000"/>
              </a:lnSpc>
              <a:spcAft>
                <a:spcPts val="0"/>
              </a:spcAft>
              <a:buFont typeface="Arial" panose="020B0604020202020204" pitchFamily="34" charset="0"/>
              <a:buNone/>
              <a:defRPr/>
            </a:pPr>
            <a:r>
              <a:rPr lang="en-US" sz="1700"/>
              <a:t>A1. New/revised definitions</a:t>
            </a:r>
          </a:p>
          <a:p>
            <a:pPr lvl="1" fontAlgn="auto">
              <a:lnSpc>
                <a:spcPct val="110000"/>
              </a:lnSpc>
              <a:spcAft>
                <a:spcPts val="0"/>
              </a:spcAft>
              <a:defRPr/>
            </a:pPr>
            <a:r>
              <a:rPr lang="en-US" sz="1700"/>
              <a:t>a) Independent historian – An individual (e.g., parent, guardian, surrogate, spouse, witness) who provides a history in addition to a history provided by the patient who is unable to provide a complete or reliable history (e.g., due to developmental stage, dementia, or psychosis) or because a confirmatory history is judged to be necessary. In the case where there may be conflict or poor communication between multiple historians and more than one historian(s) is needed, the independent historian(s) requirement is met.</a:t>
            </a:r>
          </a:p>
          <a:p>
            <a:pPr lvl="1" fontAlgn="auto">
              <a:lnSpc>
                <a:spcPct val="110000"/>
              </a:lnSpc>
              <a:spcAft>
                <a:spcPts val="0"/>
              </a:spcAft>
              <a:defRPr/>
            </a:pPr>
            <a:r>
              <a:rPr lang="en-US" sz="1700"/>
              <a:t>b) Social determinants of health (SDoH) – Economic and social conditions that influence the health of people and communities (e.g., food or housing insecurity)</a:t>
            </a:r>
          </a:p>
          <a:p>
            <a:pPr marL="0" indent="0" fontAlgn="auto">
              <a:lnSpc>
                <a:spcPct val="110000"/>
              </a:lnSpc>
              <a:spcAft>
                <a:spcPts val="0"/>
              </a:spcAft>
              <a:buFont typeface="Arial" panose="020B0604020202020204" pitchFamily="34" charset="0"/>
              <a:buNone/>
              <a:defRPr/>
            </a:pPr>
            <a:r>
              <a:rPr lang="en-US" sz="1700"/>
              <a:t>2. Based on types of tasks instead of number of tasks</a:t>
            </a:r>
          </a:p>
          <a:p>
            <a:pPr fontAlgn="auto">
              <a:lnSpc>
                <a:spcPct val="110000"/>
              </a:lnSpc>
              <a:spcAft>
                <a:spcPts val="0"/>
              </a:spcAft>
              <a:defRPr/>
            </a:pPr>
            <a:endParaRPr lang="en-US" sz="1700"/>
          </a:p>
        </p:txBody>
      </p:sp>
      <p:cxnSp>
        <p:nvCxnSpPr>
          <p:cNvPr id="12" name="Straight Connector 11" descr="&quot;&quot;">
            <a:extLst>
              <a:ext uri="{FF2B5EF4-FFF2-40B4-BE49-F238E27FC236}">
                <a16:creationId xmlns:a16="http://schemas.microsoft.com/office/drawing/2014/main" id="{65647849-4369-6B4E-B604-E6B434EB01CE}"/>
              </a:ext>
            </a:extLst>
          </p:cNvPr>
          <p:cNvCxnSpPr>
            <a:cxnSpLocks noGrp="1" noRot="1" noChangeAspect="1" noMove="1" noResize="1" noEditPoints="1" noAdjustHandles="1" noChangeArrowheads="1" noChangeShapeType="1"/>
          </p:cNvCxnSpPr>
          <p:nvPr/>
        </p:nvCxnSpPr>
        <p:spPr>
          <a:xfrm>
            <a:off x="7562850" y="0"/>
            <a:ext cx="0" cy="6858000"/>
          </a:xfrm>
          <a:prstGeom prst="line">
            <a:avLst/>
          </a:prstGeom>
          <a:ln w="19050">
            <a:solidFill>
              <a:schemeClr val="tx2">
                <a:lumMod val="60000"/>
                <a:lumOff val="40000"/>
                <a:alpha val="60000"/>
              </a:schemeClr>
            </a:solidFill>
          </a:ln>
          <a:effectLst>
            <a:outerShdw blurRad="88900" dist="38100" dir="54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2A9ACA"/>
            </a:gs>
            <a:gs pos="100000">
              <a:srgbClr val="002455"/>
            </a:gs>
          </a:gsLst>
          <a:lin ang="5040000"/>
        </a:gradFill>
        <a:effectLst/>
      </p:bgPr>
    </p:bg>
    <p:spTree>
      <p:nvGrpSpPr>
        <p:cNvPr id="1" name=""/>
        <p:cNvGrpSpPr/>
        <p:nvPr/>
      </p:nvGrpSpPr>
      <p:grpSpPr>
        <a:xfrm>
          <a:off x="0" y="0"/>
          <a:ext cx="0" cy="0"/>
          <a:chOff x="0" y="0"/>
          <a:chExt cx="0" cy="0"/>
        </a:xfrm>
      </p:grpSpPr>
      <p:sp useBgFill="1">
        <p:nvSpPr>
          <p:cNvPr id="8" name="Rectangle 7" descr="&quot;&quot;">
            <a:extLst>
              <a:ext uri="{FF2B5EF4-FFF2-40B4-BE49-F238E27FC236}">
                <a16:creationId xmlns:a16="http://schemas.microsoft.com/office/drawing/2014/main" id="{6E37B456-D914-CD4F-AB88-EEA568607C2B}"/>
              </a:ext>
            </a:extLst>
          </p:cNvPr>
          <p:cNvSpPr>
            <a:spLocks noGrp="1" noRot="1" noChangeAspect="1" noMove="1" noResize="1" noEditPoints="1" noAdjustHandles="1" noChangeArrowheads="1" noChangeShapeType="1" noTextEdit="1"/>
          </p:cNvSpPr>
          <p:nvPr/>
        </p:nvSpPr>
        <p:spPr>
          <a:xfrm>
            <a:off x="25400" y="-14288"/>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0" name="Group 9" descr="&quot;&quot;">
            <a:extLst>
              <a:ext uri="{FF2B5EF4-FFF2-40B4-BE49-F238E27FC236}">
                <a16:creationId xmlns:a16="http://schemas.microsoft.com/office/drawing/2014/main" id="{669F2AC2-9C4A-3F42-AE64-46BA976BEAAF}"/>
              </a:ext>
            </a:extLst>
          </p:cNvPr>
          <p:cNvGrpSpPr>
            <a:grpSpLocks noGrp="1" noUngrp="1" noRot="1" noChangeAspect="1" noMove="1" noResize="1"/>
          </p:cNvGrpSpPr>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B0B3C70C-0B17-274D-A375-9816A3FCEBB0}"/>
                </a:ext>
              </a:extLst>
            </p:cNvPr>
            <p:cNvSpPr>
              <a:spLocks noChangeArrowheads="1"/>
            </p:cNvSpPr>
            <p:nvPr/>
          </p:nvSpPr>
          <p:spPr bwMode="auto">
            <a:xfrm>
              <a:off x="114300" y="4763"/>
              <a:ext cx="23813" cy="2181225"/>
            </a:xfrm>
            <a:prstGeom prst="rect">
              <a:avLst/>
            </a:prstGeom>
            <a:grpFill/>
            <a:ln>
              <a:noFill/>
            </a:ln>
          </p:spPr>
        </p:sp>
        <p:sp>
          <p:nvSpPr>
            <p:cNvPr id="12" name="Freeform 6">
              <a:extLst>
                <a:ext uri="{FF2B5EF4-FFF2-40B4-BE49-F238E27FC236}">
                  <a16:creationId xmlns:a16="http://schemas.microsoft.com/office/drawing/2014/main" id="{C3FFE249-DF48-7A41-932B-1AB2CF41C539}"/>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3" name="Freeform 7">
              <a:extLst>
                <a:ext uri="{FF2B5EF4-FFF2-40B4-BE49-F238E27FC236}">
                  <a16:creationId xmlns:a16="http://schemas.microsoft.com/office/drawing/2014/main" id="{7B44E3F9-D5D6-714C-B435-357267F6BC24}"/>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4" name="Freeform 8">
              <a:extLst>
                <a:ext uri="{FF2B5EF4-FFF2-40B4-BE49-F238E27FC236}">
                  <a16:creationId xmlns:a16="http://schemas.microsoft.com/office/drawing/2014/main" id="{950F52B5-6F78-3E46-A4DC-9E317BD3D41D}"/>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15" name="Freeform 9">
              <a:extLst>
                <a:ext uri="{FF2B5EF4-FFF2-40B4-BE49-F238E27FC236}">
                  <a16:creationId xmlns:a16="http://schemas.microsoft.com/office/drawing/2014/main" id="{C88273C5-188D-3E41-8FC4-A78A5E489B1D}"/>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16" name="Freeform 10">
              <a:extLst>
                <a:ext uri="{FF2B5EF4-FFF2-40B4-BE49-F238E27FC236}">
                  <a16:creationId xmlns:a16="http://schemas.microsoft.com/office/drawing/2014/main" id="{AE833D74-B95A-4B45-AD3F-FB99A168A9A0}"/>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17" name="Freeform 11">
              <a:extLst>
                <a:ext uri="{FF2B5EF4-FFF2-40B4-BE49-F238E27FC236}">
                  <a16:creationId xmlns:a16="http://schemas.microsoft.com/office/drawing/2014/main" id="{1DD0E7EB-5D22-B34C-9AD9-9F2CD26EA116}"/>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8" name="Freeform 12">
              <a:extLst>
                <a:ext uri="{FF2B5EF4-FFF2-40B4-BE49-F238E27FC236}">
                  <a16:creationId xmlns:a16="http://schemas.microsoft.com/office/drawing/2014/main" id="{5A74480D-658D-684D-BC49-059F35613C3C}"/>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19" name="Freeform 13">
              <a:extLst>
                <a:ext uri="{FF2B5EF4-FFF2-40B4-BE49-F238E27FC236}">
                  <a16:creationId xmlns:a16="http://schemas.microsoft.com/office/drawing/2014/main" id="{73BBED89-6F78-5A4B-9B4A-E380FE6929AF}"/>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0" name="Freeform 14">
              <a:extLst>
                <a:ext uri="{FF2B5EF4-FFF2-40B4-BE49-F238E27FC236}">
                  <a16:creationId xmlns:a16="http://schemas.microsoft.com/office/drawing/2014/main" id="{D28B6379-6CEF-E14E-A2A6-90F25B8ECA26}"/>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21" name="Freeform 15">
              <a:extLst>
                <a:ext uri="{FF2B5EF4-FFF2-40B4-BE49-F238E27FC236}">
                  <a16:creationId xmlns:a16="http://schemas.microsoft.com/office/drawing/2014/main" id="{20CC08C8-8BF9-0543-8278-260BB4B3CF7C}"/>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2" name="Line 16">
              <a:extLst>
                <a:ext uri="{FF2B5EF4-FFF2-40B4-BE49-F238E27FC236}">
                  <a16:creationId xmlns:a16="http://schemas.microsoft.com/office/drawing/2014/main" id="{5B541AF5-CEC0-564B-82D6-76B1303BDF31}"/>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27FBEB2-7CF2-664A-8AFF-9D5B9C34E9B0}"/>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24" name="Freeform 18">
              <a:extLst>
                <a:ext uri="{FF2B5EF4-FFF2-40B4-BE49-F238E27FC236}">
                  <a16:creationId xmlns:a16="http://schemas.microsoft.com/office/drawing/2014/main" id="{A9141903-9B25-3F43-B06E-CD63296C6EC7}"/>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25" name="Freeform 19">
              <a:extLst>
                <a:ext uri="{FF2B5EF4-FFF2-40B4-BE49-F238E27FC236}">
                  <a16:creationId xmlns:a16="http://schemas.microsoft.com/office/drawing/2014/main" id="{8EA3A349-A0AC-A548-9121-69F4AAFF04C6}"/>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26" name="Freeform 20">
              <a:extLst>
                <a:ext uri="{FF2B5EF4-FFF2-40B4-BE49-F238E27FC236}">
                  <a16:creationId xmlns:a16="http://schemas.microsoft.com/office/drawing/2014/main" id="{601D94E7-D4BC-A24A-A770-801104615DDB}"/>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27" name="Rectangle 21">
              <a:extLst>
                <a:ext uri="{FF2B5EF4-FFF2-40B4-BE49-F238E27FC236}">
                  <a16:creationId xmlns:a16="http://schemas.microsoft.com/office/drawing/2014/main" id="{CD1ED1D1-1974-BF47-AEFC-31694ADCBCFF}"/>
                </a:ext>
              </a:extLst>
            </p:cNvPr>
            <p:cNvSpPr>
              <a:spLocks noChangeArrowheads="1"/>
            </p:cNvSpPr>
            <p:nvPr/>
          </p:nvSpPr>
          <p:spPr bwMode="auto">
            <a:xfrm>
              <a:off x="133350" y="4662488"/>
              <a:ext cx="23813" cy="2181225"/>
            </a:xfrm>
            <a:prstGeom prst="rect">
              <a:avLst/>
            </a:prstGeom>
            <a:grpFill/>
            <a:ln>
              <a:noFill/>
            </a:ln>
          </p:spPr>
        </p:sp>
        <p:sp>
          <p:nvSpPr>
            <p:cNvPr id="28" name="Freeform 22">
              <a:extLst>
                <a:ext uri="{FF2B5EF4-FFF2-40B4-BE49-F238E27FC236}">
                  <a16:creationId xmlns:a16="http://schemas.microsoft.com/office/drawing/2014/main" id="{4FB71234-AFCE-CA4F-B2B6-27504E5C0AD4}"/>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29" name="Freeform 23">
              <a:extLst>
                <a:ext uri="{FF2B5EF4-FFF2-40B4-BE49-F238E27FC236}">
                  <a16:creationId xmlns:a16="http://schemas.microsoft.com/office/drawing/2014/main" id="{C9964678-0AC7-E04B-A002-79519A42F6D3}"/>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30" name="Freeform 24">
              <a:extLst>
                <a:ext uri="{FF2B5EF4-FFF2-40B4-BE49-F238E27FC236}">
                  <a16:creationId xmlns:a16="http://schemas.microsoft.com/office/drawing/2014/main" id="{2EDAADBC-95D9-3B4D-8E1C-3ACD0AF03E61}"/>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31" name="Freeform 25">
              <a:extLst>
                <a:ext uri="{FF2B5EF4-FFF2-40B4-BE49-F238E27FC236}">
                  <a16:creationId xmlns:a16="http://schemas.microsoft.com/office/drawing/2014/main" id="{8947EF48-56FA-0645-AF5F-35F0E858255E}"/>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2" name="Freeform 26">
              <a:extLst>
                <a:ext uri="{FF2B5EF4-FFF2-40B4-BE49-F238E27FC236}">
                  <a16:creationId xmlns:a16="http://schemas.microsoft.com/office/drawing/2014/main" id="{E6550438-6112-A04A-B0DF-90D8E6AA8632}"/>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33" name="Freeform 27">
              <a:extLst>
                <a:ext uri="{FF2B5EF4-FFF2-40B4-BE49-F238E27FC236}">
                  <a16:creationId xmlns:a16="http://schemas.microsoft.com/office/drawing/2014/main" id="{80494B8A-FE3B-2E4E-A9EF-2C3DB04C5850}"/>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34" name="Freeform 28">
              <a:extLst>
                <a:ext uri="{FF2B5EF4-FFF2-40B4-BE49-F238E27FC236}">
                  <a16:creationId xmlns:a16="http://schemas.microsoft.com/office/drawing/2014/main" id="{5FF2413D-C277-6443-A2B7-B4237DE39DB5}"/>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5" name="Freeform 29">
              <a:extLst>
                <a:ext uri="{FF2B5EF4-FFF2-40B4-BE49-F238E27FC236}">
                  <a16:creationId xmlns:a16="http://schemas.microsoft.com/office/drawing/2014/main" id="{D6B7D404-988B-A645-B99F-81DCD2AABD57}"/>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6" name="Freeform 30">
              <a:extLst>
                <a:ext uri="{FF2B5EF4-FFF2-40B4-BE49-F238E27FC236}">
                  <a16:creationId xmlns:a16="http://schemas.microsoft.com/office/drawing/2014/main" id="{36CEFD15-7967-C54E-8B26-BC48B8A6A566}"/>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37" name="Freeform 31">
              <a:extLst>
                <a:ext uri="{FF2B5EF4-FFF2-40B4-BE49-F238E27FC236}">
                  <a16:creationId xmlns:a16="http://schemas.microsoft.com/office/drawing/2014/main" id="{462448AD-8787-BA42-9222-E9D9469BBD17}"/>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sp>
        <p:nvSpPr>
          <p:cNvPr id="2" name="Title 1">
            <a:extLst>
              <a:ext uri="{FF2B5EF4-FFF2-40B4-BE49-F238E27FC236}">
                <a16:creationId xmlns:a16="http://schemas.microsoft.com/office/drawing/2014/main" id="{8B4A66EE-3569-BD41-BD30-C43CBE568F50}"/>
              </a:ext>
            </a:extLst>
          </p:cNvPr>
          <p:cNvSpPr>
            <a:spLocks noGrp="1"/>
          </p:cNvSpPr>
          <p:nvPr>
            <p:ph type="title"/>
          </p:nvPr>
        </p:nvSpPr>
        <p:spPr>
          <a:xfrm>
            <a:off x="1141413" y="1082675"/>
            <a:ext cx="2870200" cy="4708525"/>
          </a:xfrm>
        </p:spPr>
        <p:txBody>
          <a:bodyPr/>
          <a:lstStyle/>
          <a:p>
            <a:pPr algn="r" fontAlgn="auto">
              <a:spcAft>
                <a:spcPts val="0"/>
              </a:spcAft>
              <a:defRPr/>
            </a:pPr>
            <a:r>
              <a:rPr lang="en-US" sz="2800" dirty="0"/>
              <a:t> Understanding the elements of MDM</a:t>
            </a:r>
            <a:br>
              <a:rPr lang="en-US" sz="2800" dirty="0"/>
            </a:br>
            <a:endParaRPr lang="en-US" sz="2800" dirty="0"/>
          </a:p>
        </p:txBody>
      </p:sp>
      <p:cxnSp>
        <p:nvCxnSpPr>
          <p:cNvPr id="39" name="Straight Connector 38" descr="&quot;&quot;">
            <a:extLst>
              <a:ext uri="{FF2B5EF4-FFF2-40B4-BE49-F238E27FC236}">
                <a16:creationId xmlns:a16="http://schemas.microsoft.com/office/drawing/2014/main" id="{C82870FF-1494-014F-BDEE-6B5D2411EB1C}"/>
              </a:ext>
            </a:extLst>
          </p:cNvPr>
          <p:cNvCxnSpPr>
            <a:cxnSpLocks noGrp="1" noRot="1" noChangeAspect="1" noMove="1" noResize="1" noEditPoints="1" noAdjustHandles="1" noChangeArrowheads="1" noChangeShapeType="1"/>
          </p:cNvCxnSpPr>
          <p:nvPr/>
        </p:nvCxnSpPr>
        <p:spPr>
          <a:xfrm>
            <a:off x="4654550" y="1454150"/>
            <a:ext cx="0" cy="3649663"/>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75F46D-8397-1047-83D4-417E6C6D3689}"/>
              </a:ext>
            </a:extLst>
          </p:cNvPr>
          <p:cNvSpPr>
            <a:spLocks noGrp="1"/>
          </p:cNvSpPr>
          <p:nvPr>
            <p:ph idx="1"/>
          </p:nvPr>
        </p:nvSpPr>
        <p:spPr>
          <a:xfrm>
            <a:off x="5297488" y="1082675"/>
            <a:ext cx="5751512" cy="4708525"/>
          </a:xfrm>
        </p:spPr>
        <p:txBody>
          <a:bodyPr rtlCol="0" anchor="ctr">
            <a:normAutofit/>
          </a:bodyPr>
          <a:lstStyle/>
          <a:p>
            <a:pPr marL="0" indent="0" fontAlgn="auto">
              <a:lnSpc>
                <a:spcPct val="110000"/>
              </a:lnSpc>
              <a:spcAft>
                <a:spcPts val="0"/>
              </a:spcAft>
              <a:buFont typeface="Arial" panose="020B0604020202020204" pitchFamily="34" charset="0"/>
              <a:buNone/>
              <a:defRPr/>
            </a:pPr>
            <a:r>
              <a:rPr lang="en-US" sz="1700"/>
              <a:t>1. Number and complexity of problems addressed</a:t>
            </a:r>
          </a:p>
          <a:p>
            <a:pPr marL="457200" lvl="1" indent="0" fontAlgn="auto">
              <a:lnSpc>
                <a:spcPct val="110000"/>
              </a:lnSpc>
              <a:spcAft>
                <a:spcPts val="0"/>
              </a:spcAft>
              <a:buFont typeface="Arial" panose="020B0604020202020204" pitchFamily="34" charset="0"/>
              <a:buNone/>
              <a:defRPr/>
            </a:pPr>
            <a:r>
              <a:rPr lang="en-US" sz="1700"/>
              <a:t>a) Minimal, low, moderate, or high</a:t>
            </a:r>
          </a:p>
          <a:p>
            <a:pPr marL="0" indent="0" fontAlgn="auto">
              <a:lnSpc>
                <a:spcPct val="110000"/>
              </a:lnSpc>
              <a:spcAft>
                <a:spcPts val="0"/>
              </a:spcAft>
              <a:buFont typeface="Arial" panose="020B0604020202020204" pitchFamily="34" charset="0"/>
              <a:buNone/>
              <a:defRPr/>
            </a:pPr>
            <a:r>
              <a:rPr lang="en-US" sz="1700"/>
              <a:t>2. Amount and/or complexity of data to be reviewed and analyzed</a:t>
            </a:r>
          </a:p>
          <a:p>
            <a:pPr marL="457200" lvl="1" indent="0" fontAlgn="auto">
              <a:lnSpc>
                <a:spcPct val="110000"/>
              </a:lnSpc>
              <a:spcAft>
                <a:spcPts val="0"/>
              </a:spcAft>
              <a:buFont typeface="Arial" panose="020B0604020202020204" pitchFamily="34" charset="0"/>
              <a:buNone/>
              <a:defRPr/>
            </a:pPr>
            <a:r>
              <a:rPr lang="en-US" sz="1700"/>
              <a:t>a) Understanding categories of data </a:t>
            </a:r>
          </a:p>
          <a:p>
            <a:pPr marL="914400" lvl="2" indent="0" fontAlgn="auto">
              <a:lnSpc>
                <a:spcPct val="110000"/>
              </a:lnSpc>
              <a:spcAft>
                <a:spcPts val="0"/>
              </a:spcAft>
              <a:buFont typeface="Arial" panose="020B0604020202020204" pitchFamily="34" charset="0"/>
              <a:buNone/>
              <a:defRPr/>
            </a:pPr>
            <a:r>
              <a:rPr lang="en-US" sz="1700"/>
              <a:t>(1) Tests, documents, or independent historian(s)</a:t>
            </a:r>
          </a:p>
          <a:p>
            <a:pPr marL="914400" lvl="2" indent="0" fontAlgn="auto">
              <a:lnSpc>
                <a:spcPct val="110000"/>
              </a:lnSpc>
              <a:spcAft>
                <a:spcPts val="0"/>
              </a:spcAft>
              <a:buFont typeface="Arial" panose="020B0604020202020204" pitchFamily="34" charset="0"/>
              <a:buNone/>
              <a:defRPr/>
            </a:pPr>
            <a:r>
              <a:rPr lang="en-US" sz="1700"/>
              <a:t>(2) Independent interpretation of tests</a:t>
            </a:r>
          </a:p>
          <a:p>
            <a:pPr marL="914400" lvl="2" indent="0" fontAlgn="auto">
              <a:lnSpc>
                <a:spcPct val="110000"/>
              </a:lnSpc>
              <a:spcAft>
                <a:spcPts val="0"/>
              </a:spcAft>
              <a:buFont typeface="Arial" panose="020B0604020202020204" pitchFamily="34" charset="0"/>
              <a:buNone/>
              <a:defRPr/>
            </a:pPr>
            <a:r>
              <a:rPr lang="en-US" sz="1700"/>
              <a:t>(3) Discussion of management or test interpretation</a:t>
            </a:r>
          </a:p>
          <a:p>
            <a:pPr marL="457200" lvl="1" indent="0" fontAlgn="auto">
              <a:lnSpc>
                <a:spcPct val="110000"/>
              </a:lnSpc>
              <a:spcAft>
                <a:spcPts val="0"/>
              </a:spcAft>
              <a:buFont typeface="Arial" panose="020B0604020202020204" pitchFamily="34" charset="0"/>
              <a:buNone/>
              <a:defRPr/>
            </a:pPr>
            <a:r>
              <a:rPr lang="en-US" sz="1700"/>
              <a:t>b) Minimal/none, limited, moderate, or extensive</a:t>
            </a:r>
          </a:p>
          <a:p>
            <a:pPr marL="0" indent="0" fontAlgn="auto">
              <a:lnSpc>
                <a:spcPct val="110000"/>
              </a:lnSpc>
              <a:spcAft>
                <a:spcPts val="0"/>
              </a:spcAft>
              <a:buFont typeface="Arial" panose="020B0604020202020204" pitchFamily="34" charset="0"/>
              <a:buNone/>
              <a:defRPr/>
            </a:pPr>
            <a:r>
              <a:rPr lang="en-US" sz="1700"/>
              <a:t>3. Risk of complications and/or morbidity or mortality of patient management</a:t>
            </a:r>
          </a:p>
          <a:p>
            <a:pPr marL="457200" lvl="1" indent="0" fontAlgn="auto">
              <a:lnSpc>
                <a:spcPct val="110000"/>
              </a:lnSpc>
              <a:spcAft>
                <a:spcPts val="0"/>
              </a:spcAft>
              <a:buFont typeface="Arial" panose="020B0604020202020204" pitchFamily="34" charset="0"/>
              <a:buNone/>
              <a:defRPr/>
            </a:pPr>
            <a:r>
              <a:rPr lang="en-US" sz="1700"/>
              <a:t>a) Minimal, low, moderate, or high risk of morbidity from additional diagnostic testing or treatment</a:t>
            </a:r>
          </a:p>
          <a:p>
            <a:pPr fontAlgn="auto">
              <a:lnSpc>
                <a:spcPct val="110000"/>
              </a:lnSpc>
              <a:spcAft>
                <a:spcPts val="0"/>
              </a:spcAft>
              <a:defRPr/>
            </a:pPr>
            <a:endParaRPr lang="en-US" sz="1700"/>
          </a:p>
        </p:txBody>
      </p:sp>
      <p:grpSp>
        <p:nvGrpSpPr>
          <p:cNvPr id="41" name="Group 40" descr="&quot;&quot;">
            <a:extLst>
              <a:ext uri="{FF2B5EF4-FFF2-40B4-BE49-F238E27FC236}">
                <a16:creationId xmlns:a16="http://schemas.microsoft.com/office/drawing/2014/main" id="{515D777E-099C-D64E-A5C1-EA06B4BA3101}"/>
              </a:ext>
            </a:extLst>
          </p:cNvPr>
          <p:cNvGrpSpPr>
            <a:grpSpLocks noGrp="1" noUngrp="1" noRot="1" noChangeAspect="1" noMove="1" noResize="1"/>
          </p:cNvGrpSpPr>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C5CDC4D8-4A7F-4843-BB71-CE3AFCBD3BB7}"/>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43" name="Freeform 33">
              <a:extLst>
                <a:ext uri="{FF2B5EF4-FFF2-40B4-BE49-F238E27FC236}">
                  <a16:creationId xmlns:a16="http://schemas.microsoft.com/office/drawing/2014/main" id="{4899A871-ECB1-8147-BAAC-3F9AF54B2299}"/>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44" name="Freeform 34">
              <a:extLst>
                <a:ext uri="{FF2B5EF4-FFF2-40B4-BE49-F238E27FC236}">
                  <a16:creationId xmlns:a16="http://schemas.microsoft.com/office/drawing/2014/main" id="{0415766F-90C9-5344-B848-D6F92002381C}"/>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5" name="Freeform 35">
              <a:extLst>
                <a:ext uri="{FF2B5EF4-FFF2-40B4-BE49-F238E27FC236}">
                  <a16:creationId xmlns:a16="http://schemas.microsoft.com/office/drawing/2014/main" id="{BB9C838D-446B-454D-A390-EFA41B8DBD96}"/>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46" name="Freeform 36">
              <a:extLst>
                <a:ext uri="{FF2B5EF4-FFF2-40B4-BE49-F238E27FC236}">
                  <a16:creationId xmlns:a16="http://schemas.microsoft.com/office/drawing/2014/main" id="{EE678D9C-C057-1C46-87FE-462B6B0F09F2}"/>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47" name="Freeform 37">
              <a:extLst>
                <a:ext uri="{FF2B5EF4-FFF2-40B4-BE49-F238E27FC236}">
                  <a16:creationId xmlns:a16="http://schemas.microsoft.com/office/drawing/2014/main" id="{E853D761-C91A-544B-AD68-34FF53754DED}"/>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48" name="Freeform 38">
              <a:extLst>
                <a:ext uri="{FF2B5EF4-FFF2-40B4-BE49-F238E27FC236}">
                  <a16:creationId xmlns:a16="http://schemas.microsoft.com/office/drawing/2014/main" id="{A02128D0-B855-AA4E-B8B5-A5D570E691E2}"/>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9" name="Freeform 39">
              <a:extLst>
                <a:ext uri="{FF2B5EF4-FFF2-40B4-BE49-F238E27FC236}">
                  <a16:creationId xmlns:a16="http://schemas.microsoft.com/office/drawing/2014/main" id="{DDB65324-FDD7-9541-9655-F64B6726D7AF}"/>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50" name="Freeform 40">
              <a:extLst>
                <a:ext uri="{FF2B5EF4-FFF2-40B4-BE49-F238E27FC236}">
                  <a16:creationId xmlns:a16="http://schemas.microsoft.com/office/drawing/2014/main" id="{8C86282E-DE23-B94A-94C5-1547920D2185}"/>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51" name="Rectangle 41">
              <a:extLst>
                <a:ext uri="{FF2B5EF4-FFF2-40B4-BE49-F238E27FC236}">
                  <a16:creationId xmlns:a16="http://schemas.microsoft.com/office/drawing/2014/main" id="{73D6034F-1451-8A40-A88A-CC9AED51E1EC}"/>
                </a:ext>
              </a:extLst>
            </p:cNvPr>
            <p:cNvSpPr>
              <a:spLocks noChangeArrowheads="1"/>
            </p:cNvSpPr>
            <p:nvPr/>
          </p:nvSpPr>
          <p:spPr bwMode="auto">
            <a:xfrm>
              <a:off x="11939587" y="6596063"/>
              <a:ext cx="23813" cy="252413"/>
            </a:xfrm>
            <a:prstGeom prst="rect">
              <a:avLst/>
            </a:prstGeom>
            <a:grpFill/>
            <a:ln>
              <a:noFill/>
            </a:ln>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Content Placeholder 4" descr="Table&#10;&#10;Description automatically generated">
            <a:extLst>
              <a:ext uri="{FF2B5EF4-FFF2-40B4-BE49-F238E27FC236}">
                <a16:creationId xmlns:a16="http://schemas.microsoft.com/office/drawing/2014/main" id="{03B24EC1-1932-FC46-ABC4-F452BD2EB4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93800" y="180975"/>
            <a:ext cx="9804400" cy="649605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descr="&quot;&quot;">
            <a:extLst>
              <a:ext uri="{FF2B5EF4-FFF2-40B4-BE49-F238E27FC236}">
                <a16:creationId xmlns:a16="http://schemas.microsoft.com/office/drawing/2014/main" id="{E2AE6689-8966-9C43-BEEC-56D3DAAA9939}"/>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0" name="Group 9" descr="&quot;&quot;">
            <a:extLst>
              <a:ext uri="{FF2B5EF4-FFF2-40B4-BE49-F238E27FC236}">
                <a16:creationId xmlns:a16="http://schemas.microsoft.com/office/drawing/2014/main" id="{48DAE5DA-8DCF-8442-ACA1-55220BBA0BC8}"/>
              </a:ext>
            </a:extLst>
          </p:cNvPr>
          <p:cNvGrpSpPr>
            <a:grpSpLocks noGrp="1" noUngrp="1" noRot="1" noChangeAspect="1" noMove="1" noResize="1"/>
          </p:cNvGrpSpPr>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7A0A7A72-107C-194D-B7C5-A086982AFF9D}"/>
                </a:ext>
              </a:extLst>
            </p:cNvPr>
            <p:cNvSpPr>
              <a:spLocks noChangeArrowheads="1"/>
            </p:cNvSpPr>
            <p:nvPr/>
          </p:nvSpPr>
          <p:spPr bwMode="auto">
            <a:xfrm>
              <a:off x="114300" y="4763"/>
              <a:ext cx="23813" cy="2181225"/>
            </a:xfrm>
            <a:prstGeom prst="rect">
              <a:avLst/>
            </a:prstGeom>
            <a:grpFill/>
            <a:ln>
              <a:noFill/>
            </a:ln>
          </p:spPr>
        </p:sp>
        <p:sp>
          <p:nvSpPr>
            <p:cNvPr id="12" name="Freeform 6">
              <a:extLst>
                <a:ext uri="{FF2B5EF4-FFF2-40B4-BE49-F238E27FC236}">
                  <a16:creationId xmlns:a16="http://schemas.microsoft.com/office/drawing/2014/main" id="{8A295B47-2DC9-A049-B963-F4179417721E}"/>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3" name="Freeform 7">
              <a:extLst>
                <a:ext uri="{FF2B5EF4-FFF2-40B4-BE49-F238E27FC236}">
                  <a16:creationId xmlns:a16="http://schemas.microsoft.com/office/drawing/2014/main" id="{673DE2D2-2309-A249-A896-4247731F272E}"/>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4" name="Freeform 8">
              <a:extLst>
                <a:ext uri="{FF2B5EF4-FFF2-40B4-BE49-F238E27FC236}">
                  <a16:creationId xmlns:a16="http://schemas.microsoft.com/office/drawing/2014/main" id="{CBB15FEC-8517-4440-898E-F4D480FF441D}"/>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15" name="Freeform 9">
              <a:extLst>
                <a:ext uri="{FF2B5EF4-FFF2-40B4-BE49-F238E27FC236}">
                  <a16:creationId xmlns:a16="http://schemas.microsoft.com/office/drawing/2014/main" id="{4E22A473-3076-B044-B8F7-9273C185959B}"/>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16" name="Freeform 10">
              <a:extLst>
                <a:ext uri="{FF2B5EF4-FFF2-40B4-BE49-F238E27FC236}">
                  <a16:creationId xmlns:a16="http://schemas.microsoft.com/office/drawing/2014/main" id="{2011D990-F5D5-0846-8C20-97447D25F6FD}"/>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17" name="Freeform 11">
              <a:extLst>
                <a:ext uri="{FF2B5EF4-FFF2-40B4-BE49-F238E27FC236}">
                  <a16:creationId xmlns:a16="http://schemas.microsoft.com/office/drawing/2014/main" id="{0C6E6410-F150-2B43-8EDE-463241341271}"/>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8" name="Freeform 12">
              <a:extLst>
                <a:ext uri="{FF2B5EF4-FFF2-40B4-BE49-F238E27FC236}">
                  <a16:creationId xmlns:a16="http://schemas.microsoft.com/office/drawing/2014/main" id="{AFDA4A68-93D6-454B-B224-F1D8585E4893}"/>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19" name="Freeform 13">
              <a:extLst>
                <a:ext uri="{FF2B5EF4-FFF2-40B4-BE49-F238E27FC236}">
                  <a16:creationId xmlns:a16="http://schemas.microsoft.com/office/drawing/2014/main" id="{4232BB0A-C702-1048-98C8-0F1396222E3A}"/>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0" name="Freeform 14">
              <a:extLst>
                <a:ext uri="{FF2B5EF4-FFF2-40B4-BE49-F238E27FC236}">
                  <a16:creationId xmlns:a16="http://schemas.microsoft.com/office/drawing/2014/main" id="{5CF93F42-80DB-0947-B86E-53398045A3B5}"/>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21" name="Freeform 15">
              <a:extLst>
                <a:ext uri="{FF2B5EF4-FFF2-40B4-BE49-F238E27FC236}">
                  <a16:creationId xmlns:a16="http://schemas.microsoft.com/office/drawing/2014/main" id="{51F77F32-ADBF-9148-840B-430ECD3ED6C8}"/>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2" name="Line 16">
              <a:extLst>
                <a:ext uri="{FF2B5EF4-FFF2-40B4-BE49-F238E27FC236}">
                  <a16:creationId xmlns:a16="http://schemas.microsoft.com/office/drawing/2014/main" id="{90F8CA84-4C4D-8647-ACA7-814E915D06DD}"/>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B2347A02-0A8E-A046-94FD-5986ED2AF8E5}"/>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24" name="Freeform 18">
              <a:extLst>
                <a:ext uri="{FF2B5EF4-FFF2-40B4-BE49-F238E27FC236}">
                  <a16:creationId xmlns:a16="http://schemas.microsoft.com/office/drawing/2014/main" id="{A52AD980-2DD9-A34E-8A9F-19D1B3D2F410}"/>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25" name="Freeform 19">
              <a:extLst>
                <a:ext uri="{FF2B5EF4-FFF2-40B4-BE49-F238E27FC236}">
                  <a16:creationId xmlns:a16="http://schemas.microsoft.com/office/drawing/2014/main" id="{D7E36C61-8FAB-404F-80F1-2B69B68AA128}"/>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26" name="Freeform 20">
              <a:extLst>
                <a:ext uri="{FF2B5EF4-FFF2-40B4-BE49-F238E27FC236}">
                  <a16:creationId xmlns:a16="http://schemas.microsoft.com/office/drawing/2014/main" id="{F28C5901-889D-1441-A84D-B24B613A7F99}"/>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27" name="Rectangle 21">
              <a:extLst>
                <a:ext uri="{FF2B5EF4-FFF2-40B4-BE49-F238E27FC236}">
                  <a16:creationId xmlns:a16="http://schemas.microsoft.com/office/drawing/2014/main" id="{5719F468-F750-4B44-85B3-ACAE8300D6FA}"/>
                </a:ext>
              </a:extLst>
            </p:cNvPr>
            <p:cNvSpPr>
              <a:spLocks noChangeArrowheads="1"/>
            </p:cNvSpPr>
            <p:nvPr/>
          </p:nvSpPr>
          <p:spPr bwMode="auto">
            <a:xfrm>
              <a:off x="133350" y="4662488"/>
              <a:ext cx="23813" cy="2181225"/>
            </a:xfrm>
            <a:prstGeom prst="rect">
              <a:avLst/>
            </a:prstGeom>
            <a:grpFill/>
            <a:ln>
              <a:noFill/>
            </a:ln>
          </p:spPr>
        </p:sp>
        <p:sp>
          <p:nvSpPr>
            <p:cNvPr id="28" name="Freeform 22">
              <a:extLst>
                <a:ext uri="{FF2B5EF4-FFF2-40B4-BE49-F238E27FC236}">
                  <a16:creationId xmlns:a16="http://schemas.microsoft.com/office/drawing/2014/main" id="{C0E94F50-E634-E141-841C-44BB05961EAD}"/>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29" name="Freeform 23">
              <a:extLst>
                <a:ext uri="{FF2B5EF4-FFF2-40B4-BE49-F238E27FC236}">
                  <a16:creationId xmlns:a16="http://schemas.microsoft.com/office/drawing/2014/main" id="{9BE567AB-66F8-0542-ADE6-F421A7F4548F}"/>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30" name="Freeform 24">
              <a:extLst>
                <a:ext uri="{FF2B5EF4-FFF2-40B4-BE49-F238E27FC236}">
                  <a16:creationId xmlns:a16="http://schemas.microsoft.com/office/drawing/2014/main" id="{5B0E4951-14BF-4C41-9ECC-E86446D94BC4}"/>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31" name="Freeform 25">
              <a:extLst>
                <a:ext uri="{FF2B5EF4-FFF2-40B4-BE49-F238E27FC236}">
                  <a16:creationId xmlns:a16="http://schemas.microsoft.com/office/drawing/2014/main" id="{C0FF5CDE-563A-574A-A55A-922F25987651}"/>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2" name="Freeform 26">
              <a:extLst>
                <a:ext uri="{FF2B5EF4-FFF2-40B4-BE49-F238E27FC236}">
                  <a16:creationId xmlns:a16="http://schemas.microsoft.com/office/drawing/2014/main" id="{86385835-78B1-B74B-81B3-83FC397D4A04}"/>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33" name="Freeform 27">
              <a:extLst>
                <a:ext uri="{FF2B5EF4-FFF2-40B4-BE49-F238E27FC236}">
                  <a16:creationId xmlns:a16="http://schemas.microsoft.com/office/drawing/2014/main" id="{81E685BB-8E3C-7F42-8C45-E9143B49C596}"/>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34" name="Freeform 28">
              <a:extLst>
                <a:ext uri="{FF2B5EF4-FFF2-40B4-BE49-F238E27FC236}">
                  <a16:creationId xmlns:a16="http://schemas.microsoft.com/office/drawing/2014/main" id="{2ABCA1AE-0349-D241-BA62-19C5A03188C9}"/>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5" name="Freeform 29">
              <a:extLst>
                <a:ext uri="{FF2B5EF4-FFF2-40B4-BE49-F238E27FC236}">
                  <a16:creationId xmlns:a16="http://schemas.microsoft.com/office/drawing/2014/main" id="{ACB0FD7A-2B02-5A40-8768-F321ACA025CB}"/>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6" name="Freeform 30">
              <a:extLst>
                <a:ext uri="{FF2B5EF4-FFF2-40B4-BE49-F238E27FC236}">
                  <a16:creationId xmlns:a16="http://schemas.microsoft.com/office/drawing/2014/main" id="{F8684E26-9B14-7045-8634-BAB8A2CF36F4}"/>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37" name="Freeform 31">
              <a:extLst>
                <a:ext uri="{FF2B5EF4-FFF2-40B4-BE49-F238E27FC236}">
                  <a16:creationId xmlns:a16="http://schemas.microsoft.com/office/drawing/2014/main" id="{15248AE0-613E-F142-8094-AC75D371673F}"/>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sp>
        <p:nvSpPr>
          <p:cNvPr id="38916" name="Content Placeholder 2">
            <a:extLst>
              <a:ext uri="{FF2B5EF4-FFF2-40B4-BE49-F238E27FC236}">
                <a16:creationId xmlns:a16="http://schemas.microsoft.com/office/drawing/2014/main" id="{7CB0E16D-F078-1B42-AA9F-B3D43968CD7F}"/>
              </a:ext>
            </a:extLst>
          </p:cNvPr>
          <p:cNvSpPr>
            <a:spLocks noGrp="1" noChangeArrowheads="1"/>
          </p:cNvSpPr>
          <p:nvPr>
            <p:ph idx="1"/>
          </p:nvPr>
        </p:nvSpPr>
        <p:spPr>
          <a:xfrm>
            <a:off x="557213" y="347663"/>
            <a:ext cx="5522912" cy="5989637"/>
          </a:xfrm>
        </p:spPr>
        <p:txBody>
          <a:bodyPr/>
          <a:lstStyle/>
          <a:p>
            <a:pPr>
              <a:lnSpc>
                <a:spcPct val="110000"/>
              </a:lnSpc>
            </a:pPr>
            <a:r>
              <a:rPr lang="en-US" altLang="en-US" sz="1600" b="1" u="sng"/>
              <a:t>#1 </a:t>
            </a:r>
            <a:r>
              <a:rPr lang="en-US" altLang="en-US" sz="1600"/>
              <a:t>Number &amp; Complexity of </a:t>
            </a:r>
            <a:r>
              <a:rPr lang="en-US" altLang="en-US" sz="1600" b="1" u="sng"/>
              <a:t>Problems Addressed </a:t>
            </a:r>
            <a:r>
              <a:rPr lang="en-US" altLang="en-US" sz="1600"/>
              <a:t>at the Encounter </a:t>
            </a:r>
          </a:p>
          <a:p>
            <a:pPr lvl="1">
              <a:lnSpc>
                <a:spcPct val="110000"/>
              </a:lnSpc>
            </a:pPr>
            <a:r>
              <a:rPr lang="en-US" altLang="en-US" sz="1600"/>
              <a:t>Must show that you review and analyzed a piece of data, not just copy &amp; paste. </a:t>
            </a:r>
          </a:p>
          <a:p>
            <a:pPr lvl="1">
              <a:lnSpc>
                <a:spcPct val="110000"/>
              </a:lnSpc>
            </a:pPr>
            <a:r>
              <a:rPr lang="en-US" altLang="en-US" sz="1600"/>
              <a:t>Cohesive encounter that can be documented in as few words as possible</a:t>
            </a:r>
          </a:p>
          <a:p>
            <a:pPr>
              <a:lnSpc>
                <a:spcPct val="110000"/>
              </a:lnSpc>
            </a:pPr>
            <a:r>
              <a:rPr lang="en-US" altLang="en-US" sz="1600" b="1" u="sng"/>
              <a:t>#2 </a:t>
            </a:r>
            <a:r>
              <a:rPr lang="en-US" altLang="en-US" sz="1600"/>
              <a:t>Amount and/or complexity of </a:t>
            </a:r>
            <a:r>
              <a:rPr lang="en-US" altLang="en-US" sz="1600" b="1" u="sng"/>
              <a:t>Data</a:t>
            </a:r>
            <a:r>
              <a:rPr lang="en-US" altLang="en-US" sz="1600"/>
              <a:t> to be reviewed &amp; analyzed</a:t>
            </a:r>
          </a:p>
          <a:p>
            <a:pPr lvl="1">
              <a:lnSpc>
                <a:spcPct val="110000"/>
              </a:lnSpc>
            </a:pPr>
            <a:r>
              <a:rPr lang="en-US" altLang="en-US" sz="1600"/>
              <a:t>Straightforward</a:t>
            </a:r>
          </a:p>
          <a:p>
            <a:pPr lvl="2">
              <a:lnSpc>
                <a:spcPct val="110000"/>
              </a:lnSpc>
            </a:pPr>
            <a:r>
              <a:rPr lang="en-US" altLang="en-US" sz="1600"/>
              <a:t>Minimal/None</a:t>
            </a:r>
          </a:p>
          <a:p>
            <a:pPr lvl="1">
              <a:lnSpc>
                <a:spcPct val="110000"/>
              </a:lnSpc>
            </a:pPr>
            <a:r>
              <a:rPr lang="en-US" altLang="en-US" sz="1600"/>
              <a:t>Low (1 Category)</a:t>
            </a:r>
          </a:p>
          <a:p>
            <a:pPr lvl="2">
              <a:lnSpc>
                <a:spcPct val="110000"/>
              </a:lnSpc>
            </a:pPr>
            <a:r>
              <a:rPr lang="en-US" altLang="en-US" sz="1600"/>
              <a:t>TWO documents/ or Independent Historian</a:t>
            </a:r>
          </a:p>
          <a:p>
            <a:pPr lvl="1">
              <a:lnSpc>
                <a:spcPct val="110000"/>
              </a:lnSpc>
            </a:pPr>
            <a:r>
              <a:rPr lang="en-US" altLang="en-US" sz="1600"/>
              <a:t>Moderate (1 Category)</a:t>
            </a:r>
          </a:p>
          <a:p>
            <a:pPr lvl="2">
              <a:lnSpc>
                <a:spcPct val="110000"/>
              </a:lnSpc>
            </a:pPr>
            <a:r>
              <a:rPr lang="en-US" altLang="en-US" sz="1600"/>
              <a:t>Count (3 items: documents or historian)</a:t>
            </a:r>
          </a:p>
          <a:p>
            <a:pPr lvl="2">
              <a:lnSpc>
                <a:spcPct val="110000"/>
              </a:lnSpc>
            </a:pPr>
            <a:r>
              <a:rPr lang="en-US" altLang="en-US" sz="1600"/>
              <a:t>Interpret</a:t>
            </a:r>
          </a:p>
          <a:p>
            <a:pPr lvl="2">
              <a:lnSpc>
                <a:spcPct val="110000"/>
              </a:lnSpc>
            </a:pPr>
            <a:r>
              <a:rPr lang="en-US" altLang="en-US" sz="1600"/>
              <a:t>Confer</a:t>
            </a:r>
          </a:p>
          <a:p>
            <a:pPr lvl="1">
              <a:lnSpc>
                <a:spcPct val="110000"/>
              </a:lnSpc>
            </a:pPr>
            <a:r>
              <a:rPr lang="en-US" altLang="en-US" sz="1600"/>
              <a:t>High (2 Category)</a:t>
            </a:r>
          </a:p>
          <a:p>
            <a:pPr lvl="2">
              <a:lnSpc>
                <a:spcPct val="110000"/>
              </a:lnSpc>
            </a:pPr>
            <a:r>
              <a:rPr lang="en-US" altLang="en-US" sz="1600"/>
              <a:t>Count (3 items: documents or historian)</a:t>
            </a:r>
          </a:p>
          <a:p>
            <a:pPr lvl="2">
              <a:lnSpc>
                <a:spcPct val="110000"/>
              </a:lnSpc>
            </a:pPr>
            <a:r>
              <a:rPr lang="en-US" altLang="en-US" sz="1600"/>
              <a:t>Interpret</a:t>
            </a:r>
          </a:p>
          <a:p>
            <a:pPr lvl="2">
              <a:lnSpc>
                <a:spcPct val="110000"/>
              </a:lnSpc>
            </a:pPr>
            <a:r>
              <a:rPr lang="en-US" altLang="en-US" sz="1600"/>
              <a:t>Confer</a:t>
            </a:r>
          </a:p>
        </p:txBody>
      </p:sp>
      <p:grpSp>
        <p:nvGrpSpPr>
          <p:cNvPr id="39" name="Group 38" descr="&quot;&quot;">
            <a:extLst>
              <a:ext uri="{FF2B5EF4-FFF2-40B4-BE49-F238E27FC236}">
                <a16:creationId xmlns:a16="http://schemas.microsoft.com/office/drawing/2014/main" id="{58E53576-4CAF-134B-ABE2-17DCE8DE18AE}"/>
              </a:ext>
            </a:extLst>
          </p:cNvPr>
          <p:cNvGrpSpPr>
            <a:grpSpLocks noGrp="1" noUngrp="1" noRot="1" noChangeAspect="1" noMove="1" noResize="1"/>
          </p:cNvGrpSpPr>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112E4B19-E05E-024D-9AF3-181374D9C943}"/>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41" name="Freeform 33">
              <a:extLst>
                <a:ext uri="{FF2B5EF4-FFF2-40B4-BE49-F238E27FC236}">
                  <a16:creationId xmlns:a16="http://schemas.microsoft.com/office/drawing/2014/main" id="{A1931206-EA24-0F4F-AEE8-A914738FD7E8}"/>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42" name="Freeform 34">
              <a:extLst>
                <a:ext uri="{FF2B5EF4-FFF2-40B4-BE49-F238E27FC236}">
                  <a16:creationId xmlns:a16="http://schemas.microsoft.com/office/drawing/2014/main" id="{AE2CA6B1-554E-1146-B176-C8630A83A801}"/>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3" name="Freeform 35">
              <a:extLst>
                <a:ext uri="{FF2B5EF4-FFF2-40B4-BE49-F238E27FC236}">
                  <a16:creationId xmlns:a16="http://schemas.microsoft.com/office/drawing/2014/main" id="{67200739-DBDB-BD4F-9CA7-8FA127AEF44E}"/>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44" name="Freeform 36">
              <a:extLst>
                <a:ext uri="{FF2B5EF4-FFF2-40B4-BE49-F238E27FC236}">
                  <a16:creationId xmlns:a16="http://schemas.microsoft.com/office/drawing/2014/main" id="{4FA644D0-5C59-7841-9D14-A022A2C200F1}"/>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45" name="Freeform 37">
              <a:extLst>
                <a:ext uri="{FF2B5EF4-FFF2-40B4-BE49-F238E27FC236}">
                  <a16:creationId xmlns:a16="http://schemas.microsoft.com/office/drawing/2014/main" id="{E4264BE6-6732-514E-9FE4-21F84647D371}"/>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46" name="Freeform 38">
              <a:extLst>
                <a:ext uri="{FF2B5EF4-FFF2-40B4-BE49-F238E27FC236}">
                  <a16:creationId xmlns:a16="http://schemas.microsoft.com/office/drawing/2014/main" id="{3DB57E92-4F5C-B84F-A22A-8D13825EB1F5}"/>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7" name="Freeform 39">
              <a:extLst>
                <a:ext uri="{FF2B5EF4-FFF2-40B4-BE49-F238E27FC236}">
                  <a16:creationId xmlns:a16="http://schemas.microsoft.com/office/drawing/2014/main" id="{7CAEC313-06C5-2B42-BB82-F1F7365B9546}"/>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48" name="Freeform 40">
              <a:extLst>
                <a:ext uri="{FF2B5EF4-FFF2-40B4-BE49-F238E27FC236}">
                  <a16:creationId xmlns:a16="http://schemas.microsoft.com/office/drawing/2014/main" id="{57053415-F9A6-FD4B-B318-7F899E46C359}"/>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9" name="Rectangle 41">
              <a:extLst>
                <a:ext uri="{FF2B5EF4-FFF2-40B4-BE49-F238E27FC236}">
                  <a16:creationId xmlns:a16="http://schemas.microsoft.com/office/drawing/2014/main" id="{5E2A4681-CD8B-D245-9E11-502689DCB8ED}"/>
                </a:ext>
              </a:extLst>
            </p:cNvPr>
            <p:cNvSpPr>
              <a:spLocks noChangeArrowheads="1"/>
            </p:cNvSpPr>
            <p:nvPr/>
          </p:nvSpPr>
          <p:spPr bwMode="auto">
            <a:xfrm>
              <a:off x="11939587" y="6596063"/>
              <a:ext cx="23813" cy="252413"/>
            </a:xfrm>
            <a:prstGeom prst="rect">
              <a:avLst/>
            </a:prstGeom>
            <a:grpFill/>
            <a:ln>
              <a:noFill/>
            </a:ln>
          </p:spPr>
        </p:sp>
      </p:grpSp>
      <p:sp>
        <p:nvSpPr>
          <p:cNvPr id="38918" name="TextBox 3">
            <a:extLst>
              <a:ext uri="{FF2B5EF4-FFF2-40B4-BE49-F238E27FC236}">
                <a16:creationId xmlns:a16="http://schemas.microsoft.com/office/drawing/2014/main" id="{9462D5A7-098E-BF46-AC5D-9AE6A2F4E05B}"/>
              </a:ext>
            </a:extLst>
          </p:cNvPr>
          <p:cNvSpPr txBox="1">
            <a:spLocks noChangeArrowheads="1"/>
          </p:cNvSpPr>
          <p:nvPr/>
        </p:nvSpPr>
        <p:spPr bwMode="auto">
          <a:xfrm>
            <a:off x="6543675" y="1865313"/>
            <a:ext cx="4994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77"/>
              </a:defRPr>
            </a:lvl1pPr>
            <a:lvl2pPr>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fontAlgn="base">
              <a:spcBef>
                <a:spcPct val="0"/>
              </a:spcBef>
              <a:spcAft>
                <a:spcPct val="0"/>
              </a:spcAft>
              <a:defRPr>
                <a:solidFill>
                  <a:schemeClr val="tx1"/>
                </a:solidFill>
                <a:latin typeface="Tw Cen MT" panose="020B0602020104020603" pitchFamily="34" charset="77"/>
              </a:defRPr>
            </a:lvl6pPr>
            <a:lvl7pPr marL="2971800" indent="-228600" defTabSz="457200" fontAlgn="base">
              <a:spcBef>
                <a:spcPct val="0"/>
              </a:spcBef>
              <a:spcAft>
                <a:spcPct val="0"/>
              </a:spcAft>
              <a:defRPr>
                <a:solidFill>
                  <a:schemeClr val="tx1"/>
                </a:solidFill>
                <a:latin typeface="Tw Cen MT" panose="020B0602020104020603" pitchFamily="34" charset="77"/>
              </a:defRPr>
            </a:lvl7pPr>
            <a:lvl8pPr marL="3429000" indent="-228600" defTabSz="457200" fontAlgn="base">
              <a:spcBef>
                <a:spcPct val="0"/>
              </a:spcBef>
              <a:spcAft>
                <a:spcPct val="0"/>
              </a:spcAft>
              <a:defRPr>
                <a:solidFill>
                  <a:schemeClr val="tx1"/>
                </a:solidFill>
                <a:latin typeface="Tw Cen MT" panose="020B0602020104020603" pitchFamily="34" charset="77"/>
              </a:defRPr>
            </a:lvl8pPr>
            <a:lvl9pPr marL="3886200" indent="-228600" defTabSz="457200" fontAlgn="base">
              <a:spcBef>
                <a:spcPct val="0"/>
              </a:spcBef>
              <a:spcAft>
                <a:spcPct val="0"/>
              </a:spcAft>
              <a:defRPr>
                <a:solidFill>
                  <a:schemeClr val="tx1"/>
                </a:solidFill>
                <a:latin typeface="Tw Cen MT" panose="020B0602020104020603" pitchFamily="34" charset="77"/>
              </a:defRPr>
            </a:lvl9pPr>
          </a:lstStyle>
          <a:p>
            <a:pPr eaLnBrk="1" hangingPunct="1">
              <a:lnSpc>
                <a:spcPct val="110000"/>
              </a:lnSpc>
            </a:pPr>
            <a:r>
              <a:rPr lang="en-US" altLang="en-US" b="1" u="sng"/>
              <a:t>#3 Risk</a:t>
            </a:r>
            <a:r>
              <a:rPr lang="en-US" altLang="en-US" b="1"/>
              <a:t> </a:t>
            </a:r>
            <a:r>
              <a:rPr lang="en-US" altLang="en-US"/>
              <a:t>of Complications and/or Morbidity or Mortality of Patient Management </a:t>
            </a:r>
          </a:p>
          <a:p>
            <a:pPr lvl="1" eaLnBrk="1" hangingPunct="1">
              <a:lnSpc>
                <a:spcPct val="110000"/>
              </a:lnSpc>
            </a:pPr>
            <a:r>
              <a:rPr lang="en-US" altLang="en-US" b="1"/>
              <a:t>Straightforward: </a:t>
            </a:r>
            <a:r>
              <a:rPr lang="en-US" altLang="en-US"/>
              <a:t>Minimal Risk from Treatment/ no treatment or testing. (No risk essentially)</a:t>
            </a:r>
          </a:p>
          <a:p>
            <a:pPr lvl="1" eaLnBrk="1" hangingPunct="1">
              <a:lnSpc>
                <a:spcPct val="110000"/>
              </a:lnSpc>
            </a:pPr>
            <a:endParaRPr lang="en-US" altLang="en-US"/>
          </a:p>
          <a:p>
            <a:pPr lvl="1" eaLnBrk="1" hangingPunct="1">
              <a:lnSpc>
                <a:spcPct val="110000"/>
              </a:lnSpc>
            </a:pPr>
            <a:r>
              <a:rPr lang="en-US" altLang="en-US" b="1"/>
              <a:t>Low: </a:t>
            </a:r>
            <a:r>
              <a:rPr lang="en-US" altLang="en-US"/>
              <a:t>low risk of any poor outcomes, minimal discussion/consent – Not a big deal, ex. such as an ACE may give you a cough. </a:t>
            </a:r>
          </a:p>
          <a:p>
            <a:pPr lvl="1" eaLnBrk="1" hangingPunct="1">
              <a:lnSpc>
                <a:spcPct val="110000"/>
              </a:lnSpc>
            </a:pPr>
            <a:endParaRPr lang="en-US" altLang="en-US"/>
          </a:p>
          <a:p>
            <a:pPr lvl="1" eaLnBrk="1" hangingPunct="1">
              <a:lnSpc>
                <a:spcPct val="110000"/>
              </a:lnSpc>
            </a:pPr>
            <a:r>
              <a:rPr lang="en-US" altLang="en-US" b="1"/>
              <a:t>Moderate:</a:t>
            </a:r>
            <a:r>
              <a:rPr lang="en-US" altLang="en-US"/>
              <a:t> More risk we would review with patient, obtain consent, monitor labs, social factors may affect management</a:t>
            </a:r>
          </a:p>
          <a:p>
            <a:pPr lvl="1" eaLnBrk="1" hangingPunct="1">
              <a:lnSpc>
                <a:spcPct val="110000"/>
              </a:lnSpc>
            </a:pPr>
            <a:r>
              <a:rPr lang="en-US" altLang="en-US"/>
              <a:t>High: discuss risk for poor outcomes, required monitoring discussed, more serious discuss with or without treatment </a:t>
            </a:r>
          </a:p>
          <a:p>
            <a:pPr eaLnBrk="1" hangingPunct="1"/>
            <a:endParaRPr lang="en-US" altLang="en-US"/>
          </a:p>
        </p:txBody>
      </p:sp>
      <p:sp>
        <p:nvSpPr>
          <p:cNvPr id="38919" name="TextBox 6">
            <a:extLst>
              <a:ext uri="{FF2B5EF4-FFF2-40B4-BE49-F238E27FC236}">
                <a16:creationId xmlns:a16="http://schemas.microsoft.com/office/drawing/2014/main" id="{E668DF1E-6584-2A49-8A3F-34A3E2198834}"/>
              </a:ext>
            </a:extLst>
          </p:cNvPr>
          <p:cNvSpPr txBox="1">
            <a:spLocks noChangeArrowheads="1"/>
          </p:cNvSpPr>
          <p:nvPr/>
        </p:nvSpPr>
        <p:spPr bwMode="auto">
          <a:xfrm>
            <a:off x="7672388" y="341313"/>
            <a:ext cx="3402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fontAlgn="base">
              <a:spcBef>
                <a:spcPct val="0"/>
              </a:spcBef>
              <a:spcAft>
                <a:spcPct val="0"/>
              </a:spcAft>
              <a:defRPr>
                <a:solidFill>
                  <a:schemeClr val="tx1"/>
                </a:solidFill>
                <a:latin typeface="Tw Cen MT" panose="020B0602020104020603" pitchFamily="34" charset="77"/>
              </a:defRPr>
            </a:lvl6pPr>
            <a:lvl7pPr marL="2971800" indent="-228600" defTabSz="457200" fontAlgn="base">
              <a:spcBef>
                <a:spcPct val="0"/>
              </a:spcBef>
              <a:spcAft>
                <a:spcPct val="0"/>
              </a:spcAft>
              <a:defRPr>
                <a:solidFill>
                  <a:schemeClr val="tx1"/>
                </a:solidFill>
                <a:latin typeface="Tw Cen MT" panose="020B0602020104020603" pitchFamily="34" charset="77"/>
              </a:defRPr>
            </a:lvl7pPr>
            <a:lvl8pPr marL="3429000" indent="-228600" defTabSz="457200" fontAlgn="base">
              <a:spcBef>
                <a:spcPct val="0"/>
              </a:spcBef>
              <a:spcAft>
                <a:spcPct val="0"/>
              </a:spcAft>
              <a:defRPr>
                <a:solidFill>
                  <a:schemeClr val="tx1"/>
                </a:solidFill>
                <a:latin typeface="Tw Cen MT" panose="020B0602020104020603" pitchFamily="34" charset="77"/>
              </a:defRPr>
            </a:lvl8pPr>
            <a:lvl9pPr marL="3886200" indent="-228600" defTabSz="457200" fontAlgn="base">
              <a:spcBef>
                <a:spcPct val="0"/>
              </a:spcBef>
              <a:spcAft>
                <a:spcPct val="0"/>
              </a:spcAft>
              <a:defRPr>
                <a:solidFill>
                  <a:schemeClr val="tx1"/>
                </a:solidFill>
                <a:latin typeface="Tw Cen MT" panose="020B0602020104020603" pitchFamily="34" charset="77"/>
              </a:defRPr>
            </a:lvl9pPr>
          </a:lstStyle>
          <a:p>
            <a:pPr eaLnBrk="1" hangingPunct="1"/>
            <a:r>
              <a:rPr lang="en-US" altLang="en-US" sz="2000"/>
              <a:t>MDM TABLE ELEMENTS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636EFF8E-76A6-EE44-9BBB-9492F866CFD1}"/>
              </a:ext>
            </a:extLst>
          </p:cNvPr>
          <p:cNvSpPr>
            <a:spLocks noGrp="1"/>
          </p:cNvSpPr>
          <p:nvPr>
            <p:ph type="title"/>
          </p:nvPr>
        </p:nvSpPr>
        <p:spPr>
          <a:xfrm>
            <a:off x="1141413" y="618518"/>
            <a:ext cx="9905998" cy="1478570"/>
          </a:xfrm>
        </p:spPr>
        <p:txBody>
          <a:bodyPr>
            <a:normAutofit/>
          </a:bodyPr>
          <a:lstStyle/>
          <a:p>
            <a:pPr fontAlgn="auto">
              <a:spcAft>
                <a:spcPts val="0"/>
              </a:spcAft>
              <a:defRPr/>
            </a:pPr>
            <a:r>
              <a:rPr lang="en-US" dirty="0"/>
              <a:t>Selecting the level of MDM</a:t>
            </a:r>
            <a:br>
              <a:rPr lang="en-US" dirty="0"/>
            </a:br>
            <a:endParaRPr lang="en-US" dirty="0"/>
          </a:p>
        </p:txBody>
      </p:sp>
      <p:sp>
        <p:nvSpPr>
          <p:cNvPr id="3" name="Content Placeholder 2">
            <a:extLst>
              <a:ext uri="{FF2B5EF4-FFF2-40B4-BE49-F238E27FC236}">
                <a16:creationId xmlns:a16="http://schemas.microsoft.com/office/drawing/2014/main" id="{4B03FB7D-9773-6E43-A72C-55A896A23CC8}"/>
              </a:ext>
            </a:extLst>
          </p:cNvPr>
          <p:cNvSpPr>
            <a:spLocks noGrp="1"/>
          </p:cNvSpPr>
          <p:nvPr>
            <p:ph idx="1"/>
          </p:nvPr>
        </p:nvSpPr>
        <p:spPr>
          <a:xfrm>
            <a:off x="1141412" y="2249487"/>
            <a:ext cx="9905999" cy="3541714"/>
          </a:xfrm>
        </p:spPr>
        <p:txBody>
          <a:bodyPr rtlCol="0">
            <a:normAutofit/>
          </a:bodyPr>
          <a:lstStyle/>
          <a:p>
            <a:pPr marL="0" indent="0" fontAlgn="auto">
              <a:spcAft>
                <a:spcPts val="0"/>
              </a:spcAft>
              <a:buFont typeface="Arial" panose="020B0604020202020204" pitchFamily="34" charset="0"/>
              <a:buNone/>
              <a:defRPr/>
            </a:pPr>
            <a:r>
              <a:rPr lang="en-US" dirty="0"/>
              <a:t>1. Straightforward (CPT codes 99202 and 99212)</a:t>
            </a:r>
          </a:p>
          <a:p>
            <a:pPr marL="0" indent="0" fontAlgn="auto">
              <a:spcAft>
                <a:spcPts val="0"/>
              </a:spcAft>
              <a:buFont typeface="Arial" panose="020B0604020202020204" pitchFamily="34" charset="0"/>
              <a:buNone/>
              <a:defRPr/>
            </a:pPr>
            <a:r>
              <a:rPr lang="en-US" dirty="0"/>
              <a:t>2. Low (CPT codes 99203 and 99213)</a:t>
            </a:r>
          </a:p>
          <a:p>
            <a:pPr marL="0" indent="0" fontAlgn="auto">
              <a:spcAft>
                <a:spcPts val="0"/>
              </a:spcAft>
              <a:buFont typeface="Arial" panose="020B0604020202020204" pitchFamily="34" charset="0"/>
              <a:buNone/>
              <a:defRPr/>
            </a:pPr>
            <a:r>
              <a:rPr lang="en-US" dirty="0"/>
              <a:t>3. Moderate (CPT codes 99204 and 99214)</a:t>
            </a:r>
          </a:p>
          <a:p>
            <a:pPr marL="0" indent="0" fontAlgn="auto">
              <a:spcAft>
                <a:spcPts val="0"/>
              </a:spcAft>
              <a:buFont typeface="Arial" panose="020B0604020202020204" pitchFamily="34" charset="0"/>
              <a:buNone/>
              <a:defRPr/>
            </a:pPr>
            <a:r>
              <a:rPr lang="en-US" dirty="0"/>
              <a:t>4. High (CPT codes 99205 and 99215)</a:t>
            </a:r>
          </a:p>
          <a:p>
            <a:pPr marL="0" indent="0" fontAlgn="auto">
              <a:spcAft>
                <a:spcPts val="0"/>
              </a:spcAft>
              <a:buFont typeface="Arial" panose="020B0604020202020204" pitchFamily="34" charset="0"/>
              <a:buNone/>
              <a:defRPr/>
            </a:pPr>
            <a:r>
              <a:rPr lang="en-US" dirty="0"/>
              <a:t>5. MDM and CPT code 99211</a:t>
            </a:r>
          </a:p>
          <a:p>
            <a:pPr marL="0" indent="0" fontAlgn="auto">
              <a:spcAft>
                <a:spcPts val="0"/>
              </a:spcAft>
              <a:buFont typeface="Arial" panose="020B0604020202020204" pitchFamily="34" charset="0"/>
              <a:buNone/>
              <a:defRPr/>
            </a:pPr>
            <a:r>
              <a:rPr lang="en-US" dirty="0"/>
              <a:t>6. Separately reported interpretation and/or report</a:t>
            </a:r>
          </a:p>
          <a:p>
            <a:pPr fontAlgn="auto">
              <a:spcAft>
                <a:spcPts val="0"/>
              </a:spcAft>
              <a:defRPr/>
            </a:pPr>
            <a:endParaRPr lang="en-US" dirty="0"/>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descr="&quot;&quot;">
            <a:extLst>
              <a:ext uri="{FF2B5EF4-FFF2-40B4-BE49-F238E27FC236}">
                <a16:creationId xmlns:a16="http://schemas.microsoft.com/office/drawing/2014/main" id="{0ADB0D43-D1B4-D04C-93B3-150855937CCE}"/>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147" name="Picture 2">
            <a:extLst>
              <a:ext uri="{FF2B5EF4-FFF2-40B4-BE49-F238E27FC236}">
                <a16:creationId xmlns:a16="http://schemas.microsoft.com/office/drawing/2014/main" id="{059AD518-E8A6-A84F-A2EB-6DA33AF5AB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406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40D64BA8-8330-014A-B051-082E6B00C8F4}"/>
              </a:ext>
            </a:extLst>
          </p:cNvPr>
          <p:cNvSpPr>
            <a:spLocks noGrp="1" noRot="1" noChangeAspect="1" noMove="1" noResize="1" noEditPoints="1" noAdjustHandles="1" noChangeArrowheads="1" noChangeShapeType="1" noTextEdit="1"/>
          </p:cNvSpPr>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151" name="Picture 2">
            <a:extLst>
              <a:ext uri="{FF2B5EF4-FFF2-40B4-BE49-F238E27FC236}">
                <a16:creationId xmlns:a16="http://schemas.microsoft.com/office/drawing/2014/main" id="{B9E0D8E1-EFCA-9F4E-A07A-3508149EA4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225" y="23813"/>
            <a:ext cx="407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3E8EEA2-AB39-184E-9365-4DE6180F16FA}"/>
              </a:ext>
            </a:extLst>
          </p:cNvPr>
          <p:cNvSpPr>
            <a:spLocks noGrp="1"/>
          </p:cNvSpPr>
          <p:nvPr>
            <p:ph type="title"/>
          </p:nvPr>
        </p:nvSpPr>
        <p:spPr>
          <a:xfrm>
            <a:off x="855663" y="619125"/>
            <a:ext cx="2851150" cy="1477963"/>
          </a:xfrm>
        </p:spPr>
        <p:txBody>
          <a:bodyPr/>
          <a:lstStyle/>
          <a:p>
            <a:pPr fontAlgn="auto">
              <a:spcAft>
                <a:spcPts val="0"/>
              </a:spcAft>
              <a:defRPr/>
            </a:pPr>
            <a:r>
              <a:rPr lang="en-US" sz="3200" dirty="0">
                <a:solidFill>
                  <a:srgbClr val="FFFFFF"/>
                </a:solidFill>
              </a:rPr>
              <a:t>Additional Info: </a:t>
            </a:r>
            <a:br>
              <a:rPr lang="en-US" sz="3200" dirty="0">
                <a:solidFill>
                  <a:srgbClr val="FFFFFF"/>
                </a:solidFill>
              </a:rPr>
            </a:br>
            <a:r>
              <a:rPr lang="en-US" sz="3200" dirty="0">
                <a:solidFill>
                  <a:srgbClr val="FFFFFF"/>
                </a:solidFill>
              </a:rPr>
              <a:t>Definitions</a:t>
            </a:r>
          </a:p>
        </p:txBody>
      </p:sp>
      <p:grpSp>
        <p:nvGrpSpPr>
          <p:cNvPr id="20" name="Group 19" descr="&quot;&quot;">
            <a:extLst>
              <a:ext uri="{FF2B5EF4-FFF2-40B4-BE49-F238E27FC236}">
                <a16:creationId xmlns:a16="http://schemas.microsoft.com/office/drawing/2014/main" id="{CD8F0D14-1DB3-B54E-8C61-703D554B6AAE}"/>
              </a:ext>
            </a:extLst>
          </p:cNvPr>
          <p:cNvGrpSpPr>
            <a:grpSpLocks noGrp="1" noUngrp="1" noRot="1" noChangeAspect="1" noMove="1" noResize="1"/>
          </p:cNvGrpSpPr>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11C8AFF9-46D6-B349-BC1B-BA9507759462}"/>
                </a:ext>
              </a:extLst>
            </p:cNvPr>
            <p:cNvSpPr>
              <a:spLocks noChangeArrowheads="1"/>
            </p:cNvSpPr>
            <p:nvPr/>
          </p:nvSpPr>
          <p:spPr bwMode="auto">
            <a:xfrm>
              <a:off x="114300" y="4763"/>
              <a:ext cx="23813" cy="2181225"/>
            </a:xfrm>
            <a:prstGeom prst="rect">
              <a:avLst/>
            </a:prstGeom>
            <a:grpFill/>
            <a:ln>
              <a:noFill/>
            </a:ln>
          </p:spPr>
        </p:sp>
        <p:sp>
          <p:nvSpPr>
            <p:cNvPr id="22" name="Freeform 6">
              <a:extLst>
                <a:ext uri="{FF2B5EF4-FFF2-40B4-BE49-F238E27FC236}">
                  <a16:creationId xmlns:a16="http://schemas.microsoft.com/office/drawing/2014/main" id="{2C3DA9B4-77BF-1448-AE4D-1546EEBBCB8E}"/>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3" name="Freeform 7">
              <a:extLst>
                <a:ext uri="{FF2B5EF4-FFF2-40B4-BE49-F238E27FC236}">
                  <a16:creationId xmlns:a16="http://schemas.microsoft.com/office/drawing/2014/main" id="{7DD37FC0-B3CA-3240-87B9-DC87D28E29F1}"/>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 name="Freeform 8">
              <a:extLst>
                <a:ext uri="{FF2B5EF4-FFF2-40B4-BE49-F238E27FC236}">
                  <a16:creationId xmlns:a16="http://schemas.microsoft.com/office/drawing/2014/main" id="{FC44E873-39FB-B342-A6A1-1F303E7813A0}"/>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25" name="Freeform 9">
              <a:extLst>
                <a:ext uri="{FF2B5EF4-FFF2-40B4-BE49-F238E27FC236}">
                  <a16:creationId xmlns:a16="http://schemas.microsoft.com/office/drawing/2014/main" id="{854FE4B8-F0F7-9347-A7B4-7FD681A1F1DE}"/>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26" name="Freeform 10">
              <a:extLst>
                <a:ext uri="{FF2B5EF4-FFF2-40B4-BE49-F238E27FC236}">
                  <a16:creationId xmlns:a16="http://schemas.microsoft.com/office/drawing/2014/main" id="{4DED9072-8FA2-C741-9B6B-D4CA83F1A46A}"/>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27" name="Freeform 11">
              <a:extLst>
                <a:ext uri="{FF2B5EF4-FFF2-40B4-BE49-F238E27FC236}">
                  <a16:creationId xmlns:a16="http://schemas.microsoft.com/office/drawing/2014/main" id="{67EBC4F7-FF04-4945-B5F7-01A2B5440F1A}"/>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8" name="Freeform 12">
              <a:extLst>
                <a:ext uri="{FF2B5EF4-FFF2-40B4-BE49-F238E27FC236}">
                  <a16:creationId xmlns:a16="http://schemas.microsoft.com/office/drawing/2014/main" id="{4F9E56E8-9F92-F947-8041-D1B7B259C019}"/>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9" name="Freeform 13">
              <a:extLst>
                <a:ext uri="{FF2B5EF4-FFF2-40B4-BE49-F238E27FC236}">
                  <a16:creationId xmlns:a16="http://schemas.microsoft.com/office/drawing/2014/main" id="{66CDECF9-FBFE-A845-9C6D-B5D5EBE6E793}"/>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0" name="Freeform 14">
              <a:extLst>
                <a:ext uri="{FF2B5EF4-FFF2-40B4-BE49-F238E27FC236}">
                  <a16:creationId xmlns:a16="http://schemas.microsoft.com/office/drawing/2014/main" id="{D9931D53-0669-F34A-8CCE-155FFF0CC0E3}"/>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31" name="Freeform 15">
              <a:extLst>
                <a:ext uri="{FF2B5EF4-FFF2-40B4-BE49-F238E27FC236}">
                  <a16:creationId xmlns:a16="http://schemas.microsoft.com/office/drawing/2014/main" id="{C7CDF616-99EE-BE45-B3C1-1006AC428F99}"/>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32" name="Line 16">
              <a:extLst>
                <a:ext uri="{FF2B5EF4-FFF2-40B4-BE49-F238E27FC236}">
                  <a16:creationId xmlns:a16="http://schemas.microsoft.com/office/drawing/2014/main" id="{3201619F-5F5A-4F4B-A532-962B28657EE0}"/>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8F9BFA40-D916-E743-B071-C1504C6573DE}"/>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34" name="Freeform 18">
              <a:extLst>
                <a:ext uri="{FF2B5EF4-FFF2-40B4-BE49-F238E27FC236}">
                  <a16:creationId xmlns:a16="http://schemas.microsoft.com/office/drawing/2014/main" id="{830379D2-394C-6C42-91B7-48E3557CF685}"/>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35" name="Freeform 19">
              <a:extLst>
                <a:ext uri="{FF2B5EF4-FFF2-40B4-BE49-F238E27FC236}">
                  <a16:creationId xmlns:a16="http://schemas.microsoft.com/office/drawing/2014/main" id="{C2FC9924-CD30-3945-86AC-2955C6FFA656}"/>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36" name="Freeform 20">
              <a:extLst>
                <a:ext uri="{FF2B5EF4-FFF2-40B4-BE49-F238E27FC236}">
                  <a16:creationId xmlns:a16="http://schemas.microsoft.com/office/drawing/2014/main" id="{2B832872-0FBC-8A40-8C6A-B9CCDB097EE7}"/>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37" name="Rectangle 21">
              <a:extLst>
                <a:ext uri="{FF2B5EF4-FFF2-40B4-BE49-F238E27FC236}">
                  <a16:creationId xmlns:a16="http://schemas.microsoft.com/office/drawing/2014/main" id="{1FBF15B8-5D2D-224D-92C2-B4C69744C6B8}"/>
                </a:ext>
              </a:extLst>
            </p:cNvPr>
            <p:cNvSpPr>
              <a:spLocks noChangeArrowheads="1"/>
            </p:cNvSpPr>
            <p:nvPr/>
          </p:nvSpPr>
          <p:spPr bwMode="auto">
            <a:xfrm>
              <a:off x="133350" y="4662488"/>
              <a:ext cx="23813" cy="2181225"/>
            </a:xfrm>
            <a:prstGeom prst="rect">
              <a:avLst/>
            </a:prstGeom>
            <a:grpFill/>
            <a:ln>
              <a:noFill/>
            </a:ln>
          </p:spPr>
        </p:sp>
        <p:sp>
          <p:nvSpPr>
            <p:cNvPr id="38" name="Freeform 22">
              <a:extLst>
                <a:ext uri="{FF2B5EF4-FFF2-40B4-BE49-F238E27FC236}">
                  <a16:creationId xmlns:a16="http://schemas.microsoft.com/office/drawing/2014/main" id="{09336ADF-BE1D-C344-B738-57BAF2B32E1C}"/>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39" name="Freeform 23">
              <a:extLst>
                <a:ext uri="{FF2B5EF4-FFF2-40B4-BE49-F238E27FC236}">
                  <a16:creationId xmlns:a16="http://schemas.microsoft.com/office/drawing/2014/main" id="{8A340DAC-D2FF-AC4D-9B42-0AE36D205469}"/>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0" name="Freeform 24">
              <a:extLst>
                <a:ext uri="{FF2B5EF4-FFF2-40B4-BE49-F238E27FC236}">
                  <a16:creationId xmlns:a16="http://schemas.microsoft.com/office/drawing/2014/main" id="{C32EC05A-9E05-C34F-AA4B-0F964683086A}"/>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41" name="Freeform 25">
              <a:extLst>
                <a:ext uri="{FF2B5EF4-FFF2-40B4-BE49-F238E27FC236}">
                  <a16:creationId xmlns:a16="http://schemas.microsoft.com/office/drawing/2014/main" id="{D8147572-0504-2D46-9E17-664B8FF6884A}"/>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2" name="Freeform 26">
              <a:extLst>
                <a:ext uri="{FF2B5EF4-FFF2-40B4-BE49-F238E27FC236}">
                  <a16:creationId xmlns:a16="http://schemas.microsoft.com/office/drawing/2014/main" id="{F172B849-7C71-3D4C-8035-836383D28FC8}"/>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43" name="Freeform 27">
              <a:extLst>
                <a:ext uri="{FF2B5EF4-FFF2-40B4-BE49-F238E27FC236}">
                  <a16:creationId xmlns:a16="http://schemas.microsoft.com/office/drawing/2014/main" id="{17E8984C-3306-7145-BD7B-EAD59E189898}"/>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44" name="Freeform 28">
              <a:extLst>
                <a:ext uri="{FF2B5EF4-FFF2-40B4-BE49-F238E27FC236}">
                  <a16:creationId xmlns:a16="http://schemas.microsoft.com/office/drawing/2014/main" id="{8B72DF5E-89BF-A349-AE7A-DCDB23806883}"/>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5" name="Freeform 29">
              <a:extLst>
                <a:ext uri="{FF2B5EF4-FFF2-40B4-BE49-F238E27FC236}">
                  <a16:creationId xmlns:a16="http://schemas.microsoft.com/office/drawing/2014/main" id="{A9569A0C-B52C-4A47-8F7F-D1B4A531EF24}"/>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6" name="Freeform 30">
              <a:extLst>
                <a:ext uri="{FF2B5EF4-FFF2-40B4-BE49-F238E27FC236}">
                  <a16:creationId xmlns:a16="http://schemas.microsoft.com/office/drawing/2014/main" id="{A93D793A-FF07-BB4B-8217-21A585B0F2A3}"/>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47" name="Freeform 31">
              <a:extLst>
                <a:ext uri="{FF2B5EF4-FFF2-40B4-BE49-F238E27FC236}">
                  <a16:creationId xmlns:a16="http://schemas.microsoft.com/office/drawing/2014/main" id="{4486E9F4-4362-034D-B759-393861F70E70}"/>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aphicFrame>
        <p:nvGraphicFramePr>
          <p:cNvPr id="7" name="Content Placeholder 3">
            <a:extLst>
              <a:ext uri="{FF2B5EF4-FFF2-40B4-BE49-F238E27FC236}">
                <a16:creationId xmlns:a16="http://schemas.microsoft.com/office/drawing/2014/main" id="{97BFB22E-6C2D-514D-BEE0-D2BB4F41A596}"/>
              </a:ext>
            </a:extLst>
          </p:cNvPr>
          <p:cNvGraphicFramePr>
            <a:graphicFrameLocks/>
          </p:cNvGraphicFramePr>
          <p:nvPr/>
        </p:nvGraphicFramePr>
        <p:xfrm>
          <a:off x="4241800" y="342900"/>
          <a:ext cx="6845300" cy="6172201"/>
        </p:xfrm>
        <a:graphic>
          <a:graphicData uri="http://schemas.openxmlformats.org/drawingml/2006/table">
            <a:tbl>
              <a:tblPr firstRow="1" firstCol="1" bandRow="1"/>
              <a:tblGrid>
                <a:gridCol w="2303568">
                  <a:extLst>
                    <a:ext uri="{9D8B030D-6E8A-4147-A177-3AD203B41FA5}">
                      <a16:colId xmlns:a16="http://schemas.microsoft.com/office/drawing/2014/main" val="20000"/>
                    </a:ext>
                  </a:extLst>
                </a:gridCol>
                <a:gridCol w="2456743">
                  <a:extLst>
                    <a:ext uri="{9D8B030D-6E8A-4147-A177-3AD203B41FA5}">
                      <a16:colId xmlns:a16="http://schemas.microsoft.com/office/drawing/2014/main" val="20001"/>
                    </a:ext>
                  </a:extLst>
                </a:gridCol>
                <a:gridCol w="2084989">
                  <a:extLst>
                    <a:ext uri="{9D8B030D-6E8A-4147-A177-3AD203B41FA5}">
                      <a16:colId xmlns:a16="http://schemas.microsoft.com/office/drawing/2014/main" val="20002"/>
                    </a:ext>
                  </a:extLst>
                </a:gridCol>
              </a:tblGrid>
              <a:tr h="174462">
                <a:tc>
                  <a:txBody>
                    <a:bodyPr/>
                    <a:lstStyle/>
                    <a:p>
                      <a:pPr marL="0" marR="0" algn="l" fontAlgn="b">
                        <a:lnSpc>
                          <a:spcPct val="107000"/>
                        </a:lnSpc>
                        <a:spcBef>
                          <a:spcPts val="0"/>
                        </a:spcBef>
                        <a:spcAft>
                          <a:spcPts val="1500"/>
                        </a:spcAft>
                      </a:pPr>
                      <a:r>
                        <a:rPr lang="en-US" sz="600" b="1" i="0" u="none" strike="noStrike">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Term</a:t>
                      </a:r>
                      <a:endParaRPr lang="en-US" sz="900" b="0" i="0" u="none" strike="noStrike">
                        <a:effectLst/>
                        <a:latin typeface="Arial" panose="020B0604020202020204" pitchFamily="34" charset="0"/>
                      </a:endParaRPr>
                    </a:p>
                  </a:txBody>
                  <a:tcPr marL="37589" marR="37589" marT="37586" marB="37586" anchor="b">
                    <a:lnL>
                      <a:noFill/>
                    </a:lnL>
                    <a:lnR>
                      <a:noFill/>
                    </a:lnR>
                    <a:lnT>
                      <a:noFill/>
                    </a:lnT>
                    <a:lnB w="19050" cap="flat" cmpd="sng" algn="ctr">
                      <a:solidFill>
                        <a:srgbClr val="DDDDDD"/>
                      </a:solidFill>
                      <a:prstDash val="solid"/>
                      <a:round/>
                      <a:headEnd type="none" w="med" len="med"/>
                      <a:tailEnd type="none" w="med" len="med"/>
                    </a:lnB>
                    <a:solidFill>
                      <a:srgbClr val="666666"/>
                    </a:solidFill>
                  </a:tcPr>
                </a:tc>
                <a:tc>
                  <a:txBody>
                    <a:bodyPr/>
                    <a:lstStyle/>
                    <a:p>
                      <a:pPr marL="0" marR="0" algn="l" fontAlgn="b">
                        <a:lnSpc>
                          <a:spcPct val="107000"/>
                        </a:lnSpc>
                        <a:spcBef>
                          <a:spcPts val="0"/>
                        </a:spcBef>
                        <a:spcAft>
                          <a:spcPts val="1500"/>
                        </a:spcAft>
                      </a:pPr>
                      <a:r>
                        <a:rPr lang="en-US" sz="600" b="1" i="0" u="none" strike="noStrike">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Description</a:t>
                      </a:r>
                      <a:endParaRPr lang="en-US" sz="900" b="0" i="0" u="none" strike="noStrike">
                        <a:effectLst/>
                        <a:latin typeface="Arial" panose="020B0604020202020204" pitchFamily="34" charset="0"/>
                      </a:endParaRPr>
                    </a:p>
                  </a:txBody>
                  <a:tcPr marL="37589" marR="37589" marT="37586" marB="37586" anchor="b">
                    <a:lnL>
                      <a:noFill/>
                    </a:lnL>
                    <a:lnR>
                      <a:noFill/>
                    </a:lnR>
                    <a:lnT>
                      <a:noFill/>
                    </a:lnT>
                    <a:lnB w="19050" cap="flat" cmpd="sng" algn="ctr">
                      <a:solidFill>
                        <a:srgbClr val="DDDDDD"/>
                      </a:solidFill>
                      <a:prstDash val="solid"/>
                      <a:round/>
                      <a:headEnd type="none" w="med" len="med"/>
                      <a:tailEnd type="none" w="med" len="med"/>
                    </a:lnB>
                    <a:solidFill>
                      <a:srgbClr val="666666"/>
                    </a:solidFill>
                  </a:tcPr>
                </a:tc>
                <a:tc>
                  <a:txBody>
                    <a:bodyPr/>
                    <a:lstStyle/>
                    <a:p>
                      <a:pPr marL="0" marR="0" algn="l" fontAlgn="b">
                        <a:lnSpc>
                          <a:spcPct val="107000"/>
                        </a:lnSpc>
                        <a:spcBef>
                          <a:spcPts val="0"/>
                        </a:spcBef>
                        <a:spcAft>
                          <a:spcPts val="1500"/>
                        </a:spcAft>
                      </a:pPr>
                      <a:r>
                        <a:rPr lang="en-US" sz="600" b="1" i="0" u="none" strike="noStrike">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Examples</a:t>
                      </a:r>
                      <a:endParaRPr lang="en-US" sz="900" b="0" i="0" u="none" strike="noStrike">
                        <a:effectLst/>
                        <a:latin typeface="Arial" panose="020B0604020202020204" pitchFamily="34" charset="0"/>
                      </a:endParaRPr>
                    </a:p>
                  </a:txBody>
                  <a:tcPr marL="37589" marR="37589" marT="37586" marB="37586" anchor="b">
                    <a:lnL>
                      <a:noFill/>
                    </a:lnL>
                    <a:lnR>
                      <a:noFill/>
                    </a:lnR>
                    <a:lnT>
                      <a:noFill/>
                    </a:lnT>
                    <a:lnB w="19050" cap="flat" cmpd="sng" algn="ctr">
                      <a:solidFill>
                        <a:srgbClr val="DDDDDD"/>
                      </a:solidFill>
                      <a:prstDash val="solid"/>
                      <a:round/>
                      <a:headEnd type="none" w="med" len="med"/>
                      <a:tailEnd type="none" w="med" len="med"/>
                    </a:lnB>
                    <a:solidFill>
                      <a:srgbClr val="666666"/>
                    </a:solidFill>
                  </a:tcPr>
                </a:tc>
                <a:extLst>
                  <a:ext uri="{0D108BD9-81ED-4DB2-BD59-A6C34878D82A}">
                    <a16:rowId xmlns:a16="http://schemas.microsoft.com/office/drawing/2014/main" val="10000"/>
                  </a:ext>
                </a:extLst>
              </a:tr>
              <a:tr h="1068804">
                <a:tc>
                  <a:txBody>
                    <a:bodyPr/>
                    <a:lstStyle/>
                    <a:p>
                      <a:pPr marL="0" marR="0" algn="l" fontAlgn="t">
                        <a:lnSpc>
                          <a:spcPct val="107000"/>
                        </a:lnSpc>
                        <a:spcBef>
                          <a:spcPts val="0"/>
                        </a:spcBef>
                        <a:spcAft>
                          <a:spcPts val="800"/>
                        </a:spcAft>
                      </a:pPr>
                      <a:r>
                        <a:rPr lang="en-US" sz="6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Acute, uncomplicated illness or injury</a:t>
                      </a:r>
                      <a:endParaRPr lang="en-US" sz="900" b="0" i="0" u="none" strike="noStrike" dirty="0">
                        <a:effectLst/>
                        <a:latin typeface="Arial" panose="020B0604020202020204" pitchFamily="34" charset="0"/>
                      </a:endParaRPr>
                    </a:p>
                  </a:txBody>
                  <a:tcPr marL="37589" marR="37589" marT="37586" marB="37586">
                    <a:lnL>
                      <a:noFill/>
                    </a:lnL>
                    <a:lnR>
                      <a:noFill/>
                    </a:lnR>
                    <a:lnT w="1905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marL="0" marR="0" algn="l" fontAlgn="t">
                        <a:lnSpc>
                          <a:spcPct val="107000"/>
                        </a:lnSpc>
                        <a:spcBef>
                          <a:spcPts val="0"/>
                        </a:spcBef>
                        <a:spcAft>
                          <a:spcPts val="800"/>
                        </a:spcAft>
                      </a:pPr>
                      <a:r>
                        <a:rPr lang="en-US" sz="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problem is recent and short-term.</a:t>
                      </a:r>
                      <a:endParaRPr lang="en-US" sz="900" b="0" i="0" u="none" strike="noStrike" dirty="0">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There is a low risk of morbidity.</a:t>
                      </a:r>
                      <a:endParaRPr lang="en-US" sz="900" b="0" i="0" u="none" strike="noStrike" dirty="0">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There is little to no risk of mortality with treatment.</a:t>
                      </a:r>
                      <a:endParaRPr lang="en-US" sz="900" b="0" i="0" u="none" strike="noStrike" dirty="0">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Full recovery without functional impairment is expected.</a:t>
                      </a:r>
                      <a:endParaRPr lang="en-US" sz="900" b="0" i="0" u="none" strike="noStrike" dirty="0">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problem may be self-limited or minor, but it is not resolving in line with a definite and prescribed course.</a:t>
                      </a:r>
                      <a:endParaRPr lang="en-US" sz="900" b="0" i="0" u="none" strike="noStrike" dirty="0">
                        <a:effectLst/>
                        <a:latin typeface="Arial" panose="020B0604020202020204" pitchFamily="34" charset="0"/>
                      </a:endParaRPr>
                    </a:p>
                  </a:txBody>
                  <a:tcPr marL="37589" marR="37589" marT="37586" marB="37586">
                    <a:lnL>
                      <a:noFill/>
                    </a:lnL>
                    <a:lnR>
                      <a:noFill/>
                    </a:lnR>
                    <a:lnT w="1905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marL="0" marR="0" algn="l" fontAlgn="t">
                        <a:lnSpc>
                          <a:spcPct val="107000"/>
                        </a:lnSpc>
                        <a:spcBef>
                          <a:spcPts val="0"/>
                        </a:spcBef>
                        <a:spcAft>
                          <a:spcPts val="800"/>
                        </a:spcAft>
                      </a:pPr>
                      <a:r>
                        <a:rPr lang="en-US" sz="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Cystitis</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Allergic rhinitis</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Simple sprain</a:t>
                      </a:r>
                      <a:endParaRPr lang="en-US" sz="900" b="0" i="0" u="none" strike="noStrike">
                        <a:effectLst/>
                        <a:latin typeface="Arial" panose="020B0604020202020204" pitchFamily="34" charset="0"/>
                      </a:endParaRPr>
                    </a:p>
                  </a:txBody>
                  <a:tcPr marL="37589" marR="37589" marT="37586" marB="37586">
                    <a:lnL>
                      <a:noFill/>
                    </a:lnL>
                    <a:lnR>
                      <a:noFill/>
                    </a:lnR>
                    <a:lnT w="1905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767718">
                <a:tc>
                  <a:txBody>
                    <a:bodyPr/>
                    <a:lstStyle/>
                    <a:p>
                      <a:pPr marL="0" marR="0" algn="l" fontAlgn="t">
                        <a:lnSpc>
                          <a:spcPct val="107000"/>
                        </a:lnSpc>
                        <a:spcBef>
                          <a:spcPts val="0"/>
                        </a:spcBef>
                        <a:spcAft>
                          <a:spcPts val="800"/>
                        </a:spcAft>
                      </a:pPr>
                      <a:r>
                        <a:rPr lang="en-US" sz="6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Acute illness with systemic symptoms</a:t>
                      </a:r>
                      <a:endParaRPr lang="en-US" sz="900" b="0" i="0" u="none" strike="noStrike" dirty="0">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The illness causes systemic symptoms, which may be general or single system.</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There is a high risk of morbidity without treatment.</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For a minor illness with systemic symptoms like fever or fatigue, consider acute, uncomplicated or self-limited/minor instead.</a:t>
                      </a:r>
                      <a:endParaRPr lang="en-US" sz="900" b="0" i="0" u="none" strike="noStrike">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Pyelonephritis</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Pneumonitis</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Colitis</a:t>
                      </a:r>
                      <a:endParaRPr lang="en-US" sz="900" b="0" i="0" u="none" strike="noStrike">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382815">
                <a:tc>
                  <a:txBody>
                    <a:bodyPr/>
                    <a:lstStyle/>
                    <a:p>
                      <a:pPr marL="0" marR="0" algn="l" fontAlgn="t">
                        <a:lnSpc>
                          <a:spcPct val="107000"/>
                        </a:lnSpc>
                        <a:spcBef>
                          <a:spcPts val="0"/>
                        </a:spcBef>
                        <a:spcAft>
                          <a:spcPts val="800"/>
                        </a:spcAft>
                      </a:pPr>
                      <a:r>
                        <a:rPr lang="en-US" sz="6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Acute, complicated injury</a:t>
                      </a:r>
                      <a:endParaRPr lang="en-US" sz="900" b="0" i="0" u="none" strike="noStrike">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marL="0" marR="0" algn="l" fontAlgn="t">
                        <a:lnSpc>
                          <a:spcPct val="107000"/>
                        </a:lnSpc>
                        <a:spcBef>
                          <a:spcPts val="0"/>
                        </a:spcBef>
                        <a:spcAft>
                          <a:spcPts val="800"/>
                        </a:spcAft>
                      </a:pPr>
                      <a:r>
                        <a:rPr lang="en-US" sz="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Treatment requires evaluation of body systems that aren’t part of the injured organ, the injury is extensive, there are multiple treatment options, or there is a risk of morbidity with treatment.</a:t>
                      </a:r>
                      <a:endParaRPr lang="en-US" sz="900" b="0" i="0" u="none" strike="noStrike">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marL="0" marR="0" algn="l" fontAlgn="t">
                        <a:lnSpc>
                          <a:spcPct val="107000"/>
                        </a:lnSpc>
                        <a:spcBef>
                          <a:spcPts val="0"/>
                        </a:spcBef>
                        <a:spcAft>
                          <a:spcPts val="800"/>
                        </a:spcAft>
                      </a:pPr>
                      <a:r>
                        <a:rPr lang="en-US" sz="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Head injury with brief loss of consciousness</a:t>
                      </a:r>
                      <a:endParaRPr lang="en-US" sz="900" b="0" i="0" u="none" strike="noStrike">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1166669">
                <a:tc>
                  <a:txBody>
                    <a:bodyPr/>
                    <a:lstStyle/>
                    <a:p>
                      <a:pPr marL="0" marR="0" algn="l" fontAlgn="t">
                        <a:lnSpc>
                          <a:spcPct val="107000"/>
                        </a:lnSpc>
                        <a:spcBef>
                          <a:spcPts val="0"/>
                        </a:spcBef>
                        <a:spcAft>
                          <a:spcPts val="800"/>
                        </a:spcAft>
                      </a:pPr>
                      <a:r>
                        <a:rPr lang="en-US"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Stable, chronic illness</a:t>
                      </a:r>
                      <a:endParaRPr lang="en-US" sz="900" b="0" i="0" u="none" strike="noStrike">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This type of problem is expected to last at least a year or until the patient’s death.</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 change in stage or severity does not change whether a condition is chronic.</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The patient’s treatment goals determine whether the illness is stable. A patient who hasn’t achieved their treatment goal is not stable, even if the condition hasn’t changed and there’s no short-term threat to life or function.</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The risk of morbidity is significant without treatment.</a:t>
                      </a:r>
                      <a:endParaRPr lang="en-US" sz="900" b="0" i="0" u="none" strike="noStrike">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Well-controlled hypertension</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Non-insulin dependent diabetes</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Cataract</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Benign prostatic hyperplasia</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NOT stable: Asymptomatic but persistently poorly controlled blood pressure (pressures don’t change), with a treatment goal of better control</a:t>
                      </a:r>
                      <a:endParaRPr lang="en-US" sz="900" b="0" i="0" u="none" strike="noStrike">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669853">
                <a:tc>
                  <a:txBody>
                    <a:bodyPr/>
                    <a:lstStyle/>
                    <a:p>
                      <a:pPr marL="0" marR="0" algn="l" fontAlgn="t">
                        <a:lnSpc>
                          <a:spcPct val="107000"/>
                        </a:lnSpc>
                        <a:spcBef>
                          <a:spcPts val="0"/>
                        </a:spcBef>
                        <a:spcAft>
                          <a:spcPts val="800"/>
                        </a:spcAft>
                      </a:pPr>
                      <a:r>
                        <a:rPr lang="en-US" sz="6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Chronic illness with exacerbation, progression, or side effects of treatment</a:t>
                      </a:r>
                      <a:endParaRPr lang="en-US" sz="900" b="0" i="0" u="none" strike="noStrike">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marL="0" marR="0" algn="l" fontAlgn="t">
                        <a:lnSpc>
                          <a:spcPct val="107000"/>
                        </a:lnSpc>
                        <a:spcBef>
                          <a:spcPts val="0"/>
                        </a:spcBef>
                        <a:spcAft>
                          <a:spcPts val="800"/>
                        </a:spcAft>
                      </a:pPr>
                      <a:r>
                        <a:rPr lang="en-US" sz="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chronic illness is getting worse, is not well controlled, or is progressing “with an intent to control progression.”</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condition requires additional care or treatment of the side effects.</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Hospital level of care is not required.</a:t>
                      </a:r>
                      <a:endParaRPr lang="en-US" sz="900" b="0" i="0" u="none" strike="noStrike">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marL="0" marR="0" algn="l" fontAlgn="t">
                        <a:lnSpc>
                          <a:spcPct val="107000"/>
                        </a:lnSpc>
                        <a:spcBef>
                          <a:spcPts val="0"/>
                        </a:spcBef>
                        <a:spcAft>
                          <a:spcPts val="800"/>
                        </a:spcAft>
                      </a:pPr>
                      <a:r>
                        <a:rPr lang="en-US" sz="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 examples given by CPT</a:t>
                      </a:r>
                      <a:r>
                        <a:rPr lang="en-US" sz="600" b="0" i="0" u="none" strike="noStrike"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guidelines</a:t>
                      </a:r>
                      <a:endParaRPr lang="en-US" sz="900" b="0" i="0" u="none" strike="noStrike">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5"/>
                  </a:ext>
                </a:extLst>
              </a:tr>
              <a:tr h="372513">
                <a:tc>
                  <a:txBody>
                    <a:bodyPr/>
                    <a:lstStyle/>
                    <a:p>
                      <a:pPr marL="0" marR="0" algn="l" fontAlgn="t">
                        <a:lnSpc>
                          <a:spcPct val="107000"/>
                        </a:lnSpc>
                        <a:spcBef>
                          <a:spcPts val="0"/>
                        </a:spcBef>
                        <a:spcAft>
                          <a:spcPts val="800"/>
                        </a:spcAft>
                      </a:pPr>
                      <a:r>
                        <a:rPr lang="en-US"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Chronic illness with severe exacerbation, progression, or side effects of treatment</a:t>
                      </a:r>
                      <a:endParaRPr lang="en-US" sz="900" b="0" i="0" u="none" strike="noStrike">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There is a significant risk of morbidity.</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The patient may require hospital care.</a:t>
                      </a:r>
                      <a:endParaRPr lang="en-US" sz="900" b="0" i="0" u="none" strike="noStrike">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No examples given by CPT</a:t>
                      </a:r>
                      <a:r>
                        <a:rPr lang="en-US" sz="600" b="0" i="0" u="none" strike="noStrike" baseline="300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guidelines</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b="0" i="0" u="none" strike="noStrike">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6"/>
                  </a:ext>
                </a:extLst>
              </a:tr>
              <a:tr h="1569367">
                <a:tc>
                  <a:txBody>
                    <a:bodyPr/>
                    <a:lstStyle/>
                    <a:p>
                      <a:pPr marL="0" marR="0" algn="l" fontAlgn="t">
                        <a:lnSpc>
                          <a:spcPct val="107000"/>
                        </a:lnSpc>
                        <a:spcBef>
                          <a:spcPts val="0"/>
                        </a:spcBef>
                        <a:spcAft>
                          <a:spcPts val="800"/>
                        </a:spcAft>
                      </a:pPr>
                      <a:r>
                        <a:rPr lang="en-US" sz="6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Acute or chronic illness or injury that poses a threat to life or bodily function</a:t>
                      </a:r>
                      <a:endParaRPr lang="en-US" sz="900" b="0" i="0" u="none" strike="noStrike">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marL="0" marR="0" algn="l" fontAlgn="t">
                        <a:lnSpc>
                          <a:spcPct val="107000"/>
                        </a:lnSpc>
                        <a:spcBef>
                          <a:spcPts val="0"/>
                        </a:spcBef>
                        <a:spcAft>
                          <a:spcPts val="800"/>
                        </a:spcAft>
                      </a:pPr>
                      <a:r>
                        <a:rPr lang="en-US" sz="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There is a near-term threat to life or bodily function without treatment.</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acute illness with systemic symptoms, an acute complicated injury, or a chronic illness or injury with exacerbation and/or progression or side effects of treatment may be involved.</a:t>
                      </a:r>
                      <a:endParaRPr lang="en-US" sz="900" b="0" i="0" u="none" strike="noStrike">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b="0" i="0" u="none" strike="noStrike">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marL="0" marR="0" algn="l" fontAlgn="t">
                        <a:lnSpc>
                          <a:spcPct val="107000"/>
                        </a:lnSpc>
                        <a:spcBef>
                          <a:spcPts val="0"/>
                        </a:spcBef>
                        <a:spcAft>
                          <a:spcPts val="800"/>
                        </a:spcAft>
                      </a:pPr>
                      <a:r>
                        <a:rPr lang="en-US" sz="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Acute myocardial infarction</a:t>
                      </a:r>
                      <a:endParaRPr lang="en-US" sz="900" b="0" i="0" u="none" strike="noStrike" dirty="0">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Pulmonary embolus</a:t>
                      </a:r>
                      <a:endParaRPr lang="en-US" sz="900" b="0" i="0" u="none" strike="noStrike" dirty="0">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Severe respiratory distress</a:t>
                      </a:r>
                      <a:endParaRPr lang="en-US" sz="900" b="0" i="0" u="none" strike="noStrike" dirty="0">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Progressive severe rheumatoid arthritis</a:t>
                      </a:r>
                      <a:endParaRPr lang="en-US" sz="900" b="0" i="0" u="none" strike="noStrike" dirty="0">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Psychiatric illness with potential threat to self or others</a:t>
                      </a:r>
                      <a:endParaRPr lang="en-US" sz="900" b="0" i="0" u="none" strike="noStrike" dirty="0">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Peritonitis</a:t>
                      </a:r>
                      <a:endParaRPr lang="en-US" sz="900" b="0" i="0" u="none" strike="noStrike" dirty="0">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Acute renal failure</a:t>
                      </a:r>
                      <a:endParaRPr lang="en-US" sz="900" b="0" i="0" u="none" strike="noStrike" dirty="0">
                        <a:effectLst/>
                        <a:latin typeface="Arial" panose="020B0604020202020204" pitchFamily="34" charset="0"/>
                      </a:endParaRPr>
                    </a:p>
                    <a:p>
                      <a:pPr marL="0" marR="0" algn="l" fontAlgn="t">
                        <a:lnSpc>
                          <a:spcPct val="107000"/>
                        </a:lnSpc>
                        <a:spcBef>
                          <a:spcPts val="0"/>
                        </a:spcBef>
                        <a:spcAft>
                          <a:spcPts val="800"/>
                        </a:spcAft>
                      </a:pPr>
                      <a:r>
                        <a:rPr lang="en-US" sz="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Abrupt change in neurologic status</a:t>
                      </a:r>
                      <a:endParaRPr lang="en-US" sz="900" b="0" i="0" u="none" strike="noStrike" dirty="0">
                        <a:effectLst/>
                        <a:latin typeface="Arial" panose="020B0604020202020204" pitchFamily="34" charset="0"/>
                      </a:endParaRPr>
                    </a:p>
                  </a:txBody>
                  <a:tcPr marL="37589" marR="37589" marT="37586" marB="37586">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7"/>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22C8-B777-194A-97A0-139C735640EB}"/>
              </a:ext>
            </a:extLst>
          </p:cNvPr>
          <p:cNvSpPr>
            <a:spLocks noGrp="1"/>
          </p:cNvSpPr>
          <p:nvPr>
            <p:ph type="title"/>
          </p:nvPr>
        </p:nvSpPr>
        <p:spPr>
          <a:xfrm>
            <a:off x="865188" y="-307975"/>
            <a:ext cx="9906000" cy="1477963"/>
          </a:xfrm>
        </p:spPr>
        <p:txBody>
          <a:bodyPr/>
          <a:lstStyle/>
          <a:p>
            <a:pPr fontAlgn="auto">
              <a:spcAft>
                <a:spcPts val="0"/>
              </a:spcAft>
              <a:defRPr/>
            </a:pPr>
            <a:r>
              <a:rPr lang="en-US" sz="1600" dirty="0"/>
              <a:t>For each of the levels: code based on </a:t>
            </a:r>
            <a:r>
              <a:rPr lang="en-US" sz="1600" b="1" dirty="0"/>
              <a:t>either</a:t>
            </a:r>
            <a:r>
              <a:rPr lang="en-US" sz="1600" dirty="0"/>
              <a:t> total time</a:t>
            </a:r>
            <a:r>
              <a:rPr lang="en-US" sz="1600" b="1" dirty="0"/>
              <a:t> or</a:t>
            </a:r>
            <a:r>
              <a:rPr lang="en-US" sz="1600" dirty="0"/>
              <a:t> medical decision making. </a:t>
            </a:r>
            <a:br>
              <a:rPr lang="en-US" sz="1600" dirty="0"/>
            </a:br>
            <a:endParaRPr lang="en-US" sz="1600" dirty="0"/>
          </a:p>
        </p:txBody>
      </p:sp>
      <p:graphicFrame>
        <p:nvGraphicFramePr>
          <p:cNvPr id="4" name="Content Placeholder 3">
            <a:extLst>
              <a:ext uri="{FF2B5EF4-FFF2-40B4-BE49-F238E27FC236}">
                <a16:creationId xmlns:a16="http://schemas.microsoft.com/office/drawing/2014/main" id="{57E31F88-5433-7C47-9E6D-7DAD32BA6BC6}"/>
              </a:ext>
            </a:extLst>
          </p:cNvPr>
          <p:cNvGraphicFramePr>
            <a:graphicFrameLocks noGrp="1"/>
          </p:cNvGraphicFramePr>
          <p:nvPr>
            <p:ph idx="1"/>
          </p:nvPr>
        </p:nvGraphicFramePr>
        <p:xfrm>
          <a:off x="412750" y="555625"/>
          <a:ext cx="11174413" cy="5989638"/>
        </p:xfrm>
        <a:graphic>
          <a:graphicData uri="http://schemas.openxmlformats.org/drawingml/2006/table">
            <a:tbl>
              <a:tblPr firstRow="1" firstCol="1" bandRow="1">
                <a:tableStyleId>{7DF18680-E054-41AD-8BC1-D1AEF772440D}</a:tableStyleId>
              </a:tblPr>
              <a:tblGrid>
                <a:gridCol w="977709">
                  <a:extLst>
                    <a:ext uri="{9D8B030D-6E8A-4147-A177-3AD203B41FA5}">
                      <a16:colId xmlns:a16="http://schemas.microsoft.com/office/drawing/2014/main" val="20000"/>
                    </a:ext>
                  </a:extLst>
                </a:gridCol>
                <a:gridCol w="2442262">
                  <a:extLst>
                    <a:ext uri="{9D8B030D-6E8A-4147-A177-3AD203B41FA5}">
                      <a16:colId xmlns:a16="http://schemas.microsoft.com/office/drawing/2014/main" val="20001"/>
                    </a:ext>
                  </a:extLst>
                </a:gridCol>
                <a:gridCol w="5110853">
                  <a:extLst>
                    <a:ext uri="{9D8B030D-6E8A-4147-A177-3AD203B41FA5}">
                      <a16:colId xmlns:a16="http://schemas.microsoft.com/office/drawing/2014/main" val="20002"/>
                    </a:ext>
                  </a:extLst>
                </a:gridCol>
                <a:gridCol w="2643589">
                  <a:extLst>
                    <a:ext uri="{9D8B030D-6E8A-4147-A177-3AD203B41FA5}">
                      <a16:colId xmlns:a16="http://schemas.microsoft.com/office/drawing/2014/main" val="20003"/>
                    </a:ext>
                  </a:extLst>
                </a:gridCol>
              </a:tblGrid>
              <a:tr h="182890">
                <a:tc>
                  <a:txBody>
                    <a:bodyPr/>
                    <a:lstStyle/>
                    <a:p>
                      <a:pPr marL="0" marR="0">
                        <a:spcBef>
                          <a:spcPts val="0"/>
                        </a:spcBef>
                        <a:spcAft>
                          <a:spcPts val="300"/>
                        </a:spcAft>
                      </a:pPr>
                      <a:r>
                        <a:rPr lang="en-US" sz="1200">
                          <a:effectLst/>
                        </a:rPr>
                        <a:t>Visit level </a:t>
                      </a:r>
                      <a:endParaRPr lang="en-US" sz="1200">
                        <a:effectLst/>
                        <a:latin typeface="Camphor Pro Medium"/>
                        <a:ea typeface="Calibri" panose="020F0502020204030204" pitchFamily="34" charset="0"/>
                        <a:cs typeface="Times New Roman" panose="02020603050405020304" pitchFamily="18" charset="0"/>
                      </a:endParaRPr>
                    </a:p>
                  </a:txBody>
                  <a:tcPr marL="54401" marR="54401" marT="0" marB="0"/>
                </a:tc>
                <a:tc>
                  <a:txBody>
                    <a:bodyPr/>
                    <a:lstStyle/>
                    <a:p>
                      <a:pPr marL="0" marR="0">
                        <a:spcBef>
                          <a:spcPts val="0"/>
                        </a:spcBef>
                        <a:spcAft>
                          <a:spcPts val="300"/>
                        </a:spcAft>
                      </a:pPr>
                      <a:r>
                        <a:rPr lang="en-US" sz="1200">
                          <a:effectLst/>
                        </a:rPr>
                        <a:t>Total time </a:t>
                      </a:r>
                      <a:endParaRPr lang="en-US" sz="1200">
                        <a:effectLst/>
                        <a:latin typeface="Camphor Pro Medium"/>
                        <a:ea typeface="Calibri" panose="020F0502020204030204" pitchFamily="34" charset="0"/>
                        <a:cs typeface="Times New Roman" panose="02020603050405020304" pitchFamily="18" charset="0"/>
                      </a:endParaRPr>
                    </a:p>
                  </a:txBody>
                  <a:tcPr marL="54401" marR="54401" marT="0" marB="0"/>
                </a:tc>
                <a:tc>
                  <a:txBody>
                    <a:bodyPr/>
                    <a:lstStyle/>
                    <a:p>
                      <a:pPr marL="0" marR="0">
                        <a:spcBef>
                          <a:spcPts val="0"/>
                        </a:spcBef>
                        <a:spcAft>
                          <a:spcPts val="300"/>
                        </a:spcAft>
                      </a:pPr>
                      <a:r>
                        <a:rPr lang="en-US" sz="1200">
                          <a:effectLst/>
                        </a:rPr>
                        <a:t>Medical decision making </a:t>
                      </a:r>
                      <a:endParaRPr lang="en-US" sz="1200">
                        <a:effectLst/>
                        <a:latin typeface="Camphor Pro Medium"/>
                        <a:ea typeface="Calibri" panose="020F0502020204030204" pitchFamily="34" charset="0"/>
                        <a:cs typeface="Times New Roman" panose="02020603050405020304" pitchFamily="18" charset="0"/>
                      </a:endParaRPr>
                    </a:p>
                  </a:txBody>
                  <a:tcPr marL="54401" marR="54401" marT="0" marB="0"/>
                </a:tc>
                <a:tc>
                  <a:txBody>
                    <a:bodyPr/>
                    <a:lstStyle/>
                    <a:p>
                      <a:pPr marL="0" marR="0">
                        <a:spcBef>
                          <a:spcPts val="0"/>
                        </a:spcBef>
                        <a:spcAft>
                          <a:spcPts val="300"/>
                        </a:spcAft>
                      </a:pPr>
                      <a:r>
                        <a:rPr lang="en-US" sz="1200">
                          <a:effectLst/>
                        </a:rPr>
                        <a:t>Example</a:t>
                      </a:r>
                      <a:endParaRPr lang="en-US" sz="1200">
                        <a:effectLst/>
                        <a:latin typeface="Camphor Pro Medium"/>
                        <a:ea typeface="Calibri" panose="020F0502020204030204" pitchFamily="34" charset="0"/>
                        <a:cs typeface="Times New Roman" panose="02020603050405020304" pitchFamily="18" charset="0"/>
                      </a:endParaRPr>
                    </a:p>
                  </a:txBody>
                  <a:tcPr marL="54401" marR="54401" marT="0" marB="0"/>
                </a:tc>
                <a:extLst>
                  <a:ext uri="{0D108BD9-81ED-4DB2-BD59-A6C34878D82A}">
                    <a16:rowId xmlns:a16="http://schemas.microsoft.com/office/drawing/2014/main" val="10000"/>
                  </a:ext>
                </a:extLst>
              </a:tr>
              <a:tr h="365779">
                <a:tc>
                  <a:txBody>
                    <a:bodyPr/>
                    <a:lstStyle/>
                    <a:p>
                      <a:pPr marL="0" marR="0">
                        <a:spcBef>
                          <a:spcPts val="0"/>
                        </a:spcBef>
                        <a:spcAft>
                          <a:spcPts val="300"/>
                        </a:spcAft>
                      </a:pPr>
                      <a:r>
                        <a:rPr lang="en-US" sz="1200">
                          <a:effectLst/>
                        </a:rPr>
                        <a:t>Level 2 </a:t>
                      </a:r>
                      <a:endParaRPr lang="en-US" sz="1200">
                        <a:effectLst/>
                        <a:latin typeface="Camphor Pro Medium"/>
                        <a:ea typeface="Calibri" panose="020F0502020204030204" pitchFamily="34" charset="0"/>
                        <a:cs typeface="Times New Roman" panose="02020603050405020304" pitchFamily="18" charset="0"/>
                      </a:endParaRPr>
                    </a:p>
                  </a:txBody>
                  <a:tcPr marL="54401" marR="54401" marT="0" marB="0"/>
                </a:tc>
                <a:tc>
                  <a:txBody>
                    <a:bodyPr/>
                    <a:lstStyle/>
                    <a:p>
                      <a:pPr marL="0" marR="0">
                        <a:spcBef>
                          <a:spcPts val="0"/>
                        </a:spcBef>
                        <a:spcAft>
                          <a:spcPts val="300"/>
                        </a:spcAft>
                      </a:pPr>
                      <a:r>
                        <a:rPr lang="en-US" sz="1200">
                          <a:effectLst/>
                        </a:rPr>
                        <a:t>&lt;20 minutes (&lt;30 minutes for new patients) </a:t>
                      </a:r>
                      <a:endParaRPr lang="en-US" sz="1200">
                        <a:effectLst/>
                        <a:latin typeface="Camphor Pro Medium"/>
                        <a:ea typeface="Calibri" panose="020F0502020204030204" pitchFamily="34" charset="0"/>
                        <a:cs typeface="Times New Roman" panose="02020603050405020304" pitchFamily="18" charset="0"/>
                      </a:endParaRPr>
                    </a:p>
                  </a:txBody>
                  <a:tcPr marL="54401" marR="54401" marT="0" marB="0"/>
                </a:tc>
                <a:tc>
                  <a:txBody>
                    <a:bodyPr/>
                    <a:lstStyle/>
                    <a:p>
                      <a:pPr marL="0" marR="0">
                        <a:spcBef>
                          <a:spcPts val="0"/>
                        </a:spcBef>
                        <a:spcAft>
                          <a:spcPts val="300"/>
                        </a:spcAft>
                      </a:pPr>
                      <a:r>
                        <a:rPr lang="en-US" sz="1200" dirty="0">
                          <a:effectLst/>
                        </a:rPr>
                        <a:t>No medication prescribed </a:t>
                      </a:r>
                      <a:endParaRPr lang="en-US" sz="1200" dirty="0">
                        <a:effectLst/>
                        <a:latin typeface="Camphor Pro Medium"/>
                        <a:ea typeface="Calibri" panose="020F0502020204030204" pitchFamily="34" charset="0"/>
                        <a:cs typeface="Times New Roman" panose="02020603050405020304" pitchFamily="18" charset="0"/>
                      </a:endParaRPr>
                    </a:p>
                  </a:txBody>
                  <a:tcPr marL="54401" marR="54401" marT="0" marB="0"/>
                </a:tc>
                <a:tc>
                  <a:txBody>
                    <a:bodyPr/>
                    <a:lstStyle/>
                    <a:p>
                      <a:pPr marL="0" marR="0">
                        <a:spcBef>
                          <a:spcPts val="0"/>
                        </a:spcBef>
                        <a:spcAft>
                          <a:spcPts val="300"/>
                        </a:spcAft>
                      </a:pPr>
                      <a:r>
                        <a:rPr lang="en-US" sz="1200">
                          <a:effectLst/>
                        </a:rPr>
                        <a:t> viral upper respiratory infection, or simple recheck for stable problem</a:t>
                      </a:r>
                      <a:endParaRPr lang="en-US" sz="1200">
                        <a:effectLst/>
                        <a:latin typeface="Camphor Pro Medium"/>
                        <a:ea typeface="Calibri" panose="020F0502020204030204" pitchFamily="34" charset="0"/>
                        <a:cs typeface="Times New Roman" panose="02020603050405020304" pitchFamily="18" charset="0"/>
                      </a:endParaRPr>
                    </a:p>
                  </a:txBody>
                  <a:tcPr marL="54401" marR="54401" marT="0" marB="0"/>
                </a:tc>
                <a:extLst>
                  <a:ext uri="{0D108BD9-81ED-4DB2-BD59-A6C34878D82A}">
                    <a16:rowId xmlns:a16="http://schemas.microsoft.com/office/drawing/2014/main" val="10001"/>
                  </a:ext>
                </a:extLst>
              </a:tr>
              <a:tr h="365779">
                <a:tc>
                  <a:txBody>
                    <a:bodyPr/>
                    <a:lstStyle/>
                    <a:p>
                      <a:pPr marL="0" marR="0">
                        <a:spcBef>
                          <a:spcPts val="0"/>
                        </a:spcBef>
                        <a:spcAft>
                          <a:spcPts val="300"/>
                        </a:spcAft>
                      </a:pPr>
                      <a:r>
                        <a:rPr lang="en-US" sz="1200">
                          <a:effectLst/>
                        </a:rPr>
                        <a:t>Level 3 </a:t>
                      </a:r>
                      <a:endParaRPr lang="en-US" sz="1200">
                        <a:effectLst/>
                        <a:latin typeface="Camphor Pro Medium"/>
                        <a:ea typeface="Calibri" panose="020F0502020204030204" pitchFamily="34" charset="0"/>
                        <a:cs typeface="Times New Roman" panose="02020603050405020304" pitchFamily="18" charset="0"/>
                      </a:endParaRPr>
                    </a:p>
                  </a:txBody>
                  <a:tcPr marL="54401" marR="54401" marT="0" marB="0"/>
                </a:tc>
                <a:tc>
                  <a:txBody>
                    <a:bodyPr/>
                    <a:lstStyle/>
                    <a:p>
                      <a:pPr marL="0" marR="0">
                        <a:spcBef>
                          <a:spcPts val="0"/>
                        </a:spcBef>
                        <a:spcAft>
                          <a:spcPts val="300"/>
                        </a:spcAft>
                      </a:pPr>
                      <a:r>
                        <a:rPr lang="en-US" sz="1200" dirty="0">
                          <a:effectLst/>
                        </a:rPr>
                        <a:t>20-29 minutes (30-44 minutes for new patients) </a:t>
                      </a:r>
                      <a:endParaRPr lang="en-US" sz="1200" dirty="0">
                        <a:effectLst/>
                        <a:latin typeface="Camphor Pro Medium"/>
                        <a:ea typeface="Calibri" panose="020F0502020204030204" pitchFamily="34" charset="0"/>
                        <a:cs typeface="Times New Roman" panose="02020603050405020304" pitchFamily="18" charset="0"/>
                      </a:endParaRPr>
                    </a:p>
                  </a:txBody>
                  <a:tcPr marL="54401" marR="54401" marT="0" marB="0"/>
                </a:tc>
                <a:tc>
                  <a:txBody>
                    <a:bodyPr/>
                    <a:lstStyle/>
                    <a:p>
                      <a:pPr marL="0" marR="0">
                        <a:spcBef>
                          <a:spcPts val="0"/>
                        </a:spcBef>
                        <a:spcAft>
                          <a:spcPts val="300"/>
                        </a:spcAft>
                      </a:pPr>
                      <a:r>
                        <a:rPr lang="en-US" sz="1200">
                          <a:effectLst/>
                        </a:rPr>
                        <a:t>One acute problem PLUS medication prescribed OR one test ordered and reviewed </a:t>
                      </a:r>
                      <a:endParaRPr lang="en-US" sz="1200">
                        <a:effectLst/>
                        <a:latin typeface="Camphor Pro Medium"/>
                        <a:ea typeface="Calibri" panose="020F0502020204030204" pitchFamily="34" charset="0"/>
                        <a:cs typeface="Times New Roman" panose="02020603050405020304" pitchFamily="18" charset="0"/>
                      </a:endParaRPr>
                    </a:p>
                  </a:txBody>
                  <a:tcPr marL="54401" marR="54401" marT="0" marB="0"/>
                </a:tc>
                <a:tc>
                  <a:txBody>
                    <a:bodyPr/>
                    <a:lstStyle/>
                    <a:p>
                      <a:pPr marL="0" marR="0">
                        <a:spcBef>
                          <a:spcPts val="0"/>
                        </a:spcBef>
                        <a:spcAft>
                          <a:spcPts val="300"/>
                        </a:spcAft>
                      </a:pPr>
                      <a:r>
                        <a:rPr lang="en-US" sz="1200">
                          <a:effectLst/>
                        </a:rPr>
                        <a:t>strep screen, UTI w/ Urinalysis</a:t>
                      </a:r>
                      <a:endParaRPr lang="en-US" sz="1200">
                        <a:effectLst/>
                        <a:latin typeface="Camphor Pro Medium"/>
                        <a:ea typeface="Calibri" panose="020F0502020204030204" pitchFamily="34" charset="0"/>
                        <a:cs typeface="Times New Roman" panose="02020603050405020304" pitchFamily="18" charset="0"/>
                      </a:endParaRPr>
                    </a:p>
                  </a:txBody>
                  <a:tcPr marL="54401" marR="54401" marT="0" marB="0"/>
                </a:tc>
                <a:extLst>
                  <a:ext uri="{0D108BD9-81ED-4DB2-BD59-A6C34878D82A}">
                    <a16:rowId xmlns:a16="http://schemas.microsoft.com/office/drawing/2014/main" val="10002"/>
                  </a:ext>
                </a:extLst>
              </a:tr>
              <a:tr h="3421562">
                <a:tc>
                  <a:txBody>
                    <a:bodyPr/>
                    <a:lstStyle/>
                    <a:p>
                      <a:pPr marL="0" marR="0">
                        <a:spcBef>
                          <a:spcPts val="0"/>
                        </a:spcBef>
                        <a:spcAft>
                          <a:spcPts val="300"/>
                        </a:spcAft>
                      </a:pPr>
                      <a:r>
                        <a:rPr lang="en-US" sz="1200">
                          <a:effectLst/>
                        </a:rPr>
                        <a:t>Level 4 </a:t>
                      </a:r>
                      <a:endParaRPr lang="en-US" sz="1200">
                        <a:effectLst/>
                        <a:latin typeface="Camphor Pro Medium"/>
                        <a:ea typeface="Calibri" panose="020F0502020204030204" pitchFamily="34" charset="0"/>
                        <a:cs typeface="Times New Roman" panose="02020603050405020304" pitchFamily="18" charset="0"/>
                      </a:endParaRPr>
                    </a:p>
                  </a:txBody>
                  <a:tcPr marL="54401" marR="54401" marT="0" marB="0"/>
                </a:tc>
                <a:tc>
                  <a:txBody>
                    <a:bodyPr/>
                    <a:lstStyle/>
                    <a:p>
                      <a:pPr marL="0" marR="0">
                        <a:spcBef>
                          <a:spcPts val="0"/>
                        </a:spcBef>
                        <a:spcAft>
                          <a:spcPts val="300"/>
                        </a:spcAft>
                      </a:pPr>
                      <a:r>
                        <a:rPr lang="en-US" sz="1200" dirty="0">
                          <a:effectLst/>
                        </a:rPr>
                        <a:t>30-39 minutes (45-59 minutes for new patients) </a:t>
                      </a:r>
                      <a:endParaRPr lang="en-US" sz="1200" dirty="0">
                        <a:effectLst/>
                        <a:latin typeface="Camphor Pro Medium"/>
                        <a:ea typeface="Calibri" panose="020F0502020204030204" pitchFamily="34" charset="0"/>
                        <a:cs typeface="Times New Roman" panose="02020603050405020304" pitchFamily="18" charset="0"/>
                      </a:endParaRPr>
                    </a:p>
                  </a:txBody>
                  <a:tcPr marL="54401" marR="54401" marT="0" marB="0"/>
                </a:tc>
                <a:tc>
                  <a:txBody>
                    <a:bodyPr/>
                    <a:lstStyle/>
                    <a:p>
                      <a:pPr marL="0" marR="0">
                        <a:spcBef>
                          <a:spcPts val="0"/>
                        </a:spcBef>
                        <a:spcAft>
                          <a:spcPts val="300"/>
                        </a:spcAft>
                      </a:pPr>
                      <a:r>
                        <a:rPr lang="en-US" sz="1200" dirty="0">
                          <a:effectLst/>
                        </a:rPr>
                        <a:t>At least one of the following: </a:t>
                      </a:r>
                    </a:p>
                    <a:p>
                      <a:pPr marL="0" marR="0">
                        <a:spcBef>
                          <a:spcPts val="0"/>
                        </a:spcBef>
                        <a:spcAft>
                          <a:spcPts val="300"/>
                        </a:spcAft>
                      </a:pPr>
                      <a:r>
                        <a:rPr lang="en-US" sz="1200" dirty="0">
                          <a:effectLst/>
                        </a:rPr>
                        <a:t>• One unstable chronic illness </a:t>
                      </a:r>
                    </a:p>
                    <a:p>
                      <a:pPr marL="0" marR="0">
                        <a:spcBef>
                          <a:spcPts val="0"/>
                        </a:spcBef>
                        <a:spcAft>
                          <a:spcPts val="300"/>
                        </a:spcAft>
                      </a:pPr>
                      <a:r>
                        <a:rPr lang="en-US" sz="1200" dirty="0">
                          <a:effectLst/>
                        </a:rPr>
                        <a:t>• Two stable chronic illnesses addressed </a:t>
                      </a:r>
                    </a:p>
                    <a:p>
                      <a:pPr marL="0" marR="0">
                        <a:spcBef>
                          <a:spcPts val="0"/>
                        </a:spcBef>
                        <a:spcAft>
                          <a:spcPts val="300"/>
                        </a:spcAft>
                      </a:pPr>
                      <a:r>
                        <a:rPr lang="en-US" sz="1200" dirty="0">
                          <a:effectLst/>
                        </a:rPr>
                        <a:t>• Acute complicated injury (e.g., concussion, fracture), </a:t>
                      </a:r>
                    </a:p>
                    <a:p>
                      <a:pPr marL="0" marR="0">
                        <a:spcBef>
                          <a:spcPts val="0"/>
                        </a:spcBef>
                        <a:spcAft>
                          <a:spcPts val="300"/>
                        </a:spcAft>
                      </a:pPr>
                      <a:r>
                        <a:rPr lang="en-US" sz="1200" dirty="0">
                          <a:effectLst/>
                        </a:rPr>
                        <a:t>• Acute illness with systemic symptoms (e.g., pyelonephritis or pneumonia), </a:t>
                      </a:r>
                    </a:p>
                    <a:p>
                      <a:pPr marL="0" marR="0">
                        <a:spcBef>
                          <a:spcPts val="0"/>
                        </a:spcBef>
                        <a:spcAft>
                          <a:spcPts val="300"/>
                        </a:spcAft>
                      </a:pPr>
                      <a:r>
                        <a:rPr lang="en-US" sz="1200" dirty="0">
                          <a:effectLst/>
                        </a:rPr>
                        <a:t>• New problem with uncertain prognosis (e.g., breast lump). </a:t>
                      </a:r>
                    </a:p>
                    <a:p>
                      <a:pPr marL="0" marR="0">
                        <a:spcBef>
                          <a:spcPts val="0"/>
                        </a:spcBef>
                        <a:spcAft>
                          <a:spcPts val="300"/>
                        </a:spcAft>
                      </a:pPr>
                      <a:r>
                        <a:rPr lang="en-US" sz="1200" dirty="0">
                          <a:effectLst/>
                        </a:rPr>
                        <a:t>PLUS at least one of the following: </a:t>
                      </a:r>
                    </a:p>
                    <a:p>
                      <a:pPr marL="0" marR="0">
                        <a:spcBef>
                          <a:spcPts val="0"/>
                        </a:spcBef>
                        <a:spcAft>
                          <a:spcPts val="300"/>
                        </a:spcAft>
                      </a:pPr>
                      <a:r>
                        <a:rPr lang="en-US" sz="1200" dirty="0">
                          <a:effectLst/>
                        </a:rPr>
                        <a:t>A. Prescription drug management, </a:t>
                      </a:r>
                    </a:p>
                    <a:p>
                      <a:pPr marL="0" marR="0">
                        <a:spcBef>
                          <a:spcPts val="0"/>
                        </a:spcBef>
                        <a:spcAft>
                          <a:spcPts val="300"/>
                        </a:spcAft>
                      </a:pPr>
                      <a:r>
                        <a:rPr lang="en-US" sz="1200" dirty="0">
                          <a:effectLst/>
                        </a:rPr>
                        <a:t>B. X-ray or ECG that is ordered and interpreted  </a:t>
                      </a:r>
                    </a:p>
                    <a:p>
                      <a:pPr marL="0" marR="0">
                        <a:spcBef>
                          <a:spcPts val="0"/>
                        </a:spcBef>
                        <a:spcAft>
                          <a:spcPts val="300"/>
                        </a:spcAft>
                      </a:pPr>
                      <a:r>
                        <a:rPr lang="en-US" sz="1200" dirty="0">
                          <a:effectLst/>
                        </a:rPr>
                        <a:t>C. Total of three unique tests ordered or reviewed, external notes reviewed, or independent historians used (requires three “points” where each instance equals one point — e.g., three unique tests ordered or reviewed equals three points), </a:t>
                      </a:r>
                    </a:p>
                    <a:p>
                      <a:pPr marL="0" marR="0">
                        <a:spcBef>
                          <a:spcPts val="0"/>
                        </a:spcBef>
                        <a:spcAft>
                          <a:spcPts val="300"/>
                        </a:spcAft>
                      </a:pPr>
                      <a:r>
                        <a:rPr lang="en-US" sz="1200" dirty="0">
                          <a:effectLst/>
                        </a:rPr>
                        <a:t>D. Patient’s management or test discussed with external provider, </a:t>
                      </a:r>
                    </a:p>
                    <a:p>
                      <a:pPr marL="0" marR="0">
                        <a:spcBef>
                          <a:spcPts val="0"/>
                        </a:spcBef>
                        <a:spcAft>
                          <a:spcPts val="300"/>
                        </a:spcAft>
                      </a:pPr>
                      <a:r>
                        <a:rPr lang="en-US" sz="1200" dirty="0">
                          <a:effectLst/>
                        </a:rPr>
                        <a:t>E. Patient’s diagnosis and treatment limited by lack of money, food, or housing. </a:t>
                      </a:r>
                    </a:p>
                    <a:p>
                      <a:pPr marL="0" marR="0">
                        <a:spcBef>
                          <a:spcPts val="0"/>
                        </a:spcBef>
                        <a:spcAft>
                          <a:spcPts val="300"/>
                        </a:spcAft>
                      </a:pPr>
                      <a:r>
                        <a:rPr lang="en-US" sz="1200" dirty="0">
                          <a:effectLst/>
                        </a:rPr>
                        <a:t>OR: </a:t>
                      </a:r>
                    </a:p>
                    <a:p>
                      <a:pPr marL="0" marR="0">
                        <a:spcBef>
                          <a:spcPts val="0"/>
                        </a:spcBef>
                        <a:spcAft>
                          <a:spcPts val="300"/>
                        </a:spcAft>
                      </a:pPr>
                      <a:r>
                        <a:rPr lang="en-US" sz="1200" dirty="0">
                          <a:effectLst/>
                        </a:rPr>
                        <a:t>Prescription drug management plus at least one of the following: B, C, or D above. </a:t>
                      </a:r>
                      <a:endParaRPr lang="en-US" sz="1200" dirty="0">
                        <a:effectLst/>
                        <a:latin typeface="Camphor Pro Medium"/>
                        <a:ea typeface="Calibri" panose="020F0502020204030204" pitchFamily="34" charset="0"/>
                        <a:cs typeface="Times New Roman" panose="02020603050405020304" pitchFamily="18" charset="0"/>
                      </a:endParaRPr>
                    </a:p>
                  </a:txBody>
                  <a:tcPr marL="54401" marR="54401" marT="0" marB="0"/>
                </a:tc>
                <a:tc>
                  <a:txBody>
                    <a:bodyPr/>
                    <a:lstStyle/>
                    <a:p>
                      <a:pPr marL="0" marR="0">
                        <a:spcBef>
                          <a:spcPts val="0"/>
                        </a:spcBef>
                        <a:spcAft>
                          <a:spcPts val="300"/>
                        </a:spcAft>
                      </a:pPr>
                      <a:r>
                        <a:rPr lang="en-US" sz="1200">
                          <a:effectLst/>
                        </a:rPr>
                        <a:t> </a:t>
                      </a:r>
                    </a:p>
                    <a:p>
                      <a:pPr marL="0" marR="0">
                        <a:spcBef>
                          <a:spcPts val="0"/>
                        </a:spcBef>
                        <a:spcAft>
                          <a:spcPts val="300"/>
                        </a:spcAft>
                      </a:pPr>
                      <a:r>
                        <a:rPr lang="en-US" sz="1200">
                          <a:effectLst/>
                        </a:rPr>
                        <a:t>Unstable=includes BP or A1C not to goal </a:t>
                      </a:r>
                    </a:p>
                    <a:p>
                      <a:pPr marL="0" marR="0">
                        <a:spcBef>
                          <a:spcPts val="0"/>
                        </a:spcBef>
                        <a:spcAft>
                          <a:spcPts val="300"/>
                        </a:spcAft>
                      </a:pPr>
                      <a:r>
                        <a:rPr lang="en-US" sz="1200">
                          <a:effectLst/>
                        </a:rPr>
                        <a:t>Chronic illness: HTN, DM, CKD</a:t>
                      </a:r>
                      <a:endParaRPr lang="en-US" sz="1200">
                        <a:effectLst/>
                        <a:latin typeface="Camphor Pro Medium"/>
                        <a:ea typeface="Calibri" panose="020F0502020204030204" pitchFamily="34" charset="0"/>
                        <a:cs typeface="Times New Roman" panose="02020603050405020304" pitchFamily="18" charset="0"/>
                      </a:endParaRPr>
                    </a:p>
                  </a:txBody>
                  <a:tcPr marL="54401" marR="54401" marT="0" marB="0"/>
                </a:tc>
                <a:extLst>
                  <a:ext uri="{0D108BD9-81ED-4DB2-BD59-A6C34878D82A}">
                    <a16:rowId xmlns:a16="http://schemas.microsoft.com/office/drawing/2014/main" val="10003"/>
                  </a:ext>
                </a:extLst>
              </a:tr>
              <a:tr h="1653628">
                <a:tc>
                  <a:txBody>
                    <a:bodyPr/>
                    <a:lstStyle/>
                    <a:p>
                      <a:pPr marL="0" marR="0">
                        <a:spcBef>
                          <a:spcPts val="0"/>
                        </a:spcBef>
                        <a:spcAft>
                          <a:spcPts val="300"/>
                        </a:spcAft>
                      </a:pPr>
                      <a:r>
                        <a:rPr lang="en-US" sz="1200">
                          <a:effectLst/>
                        </a:rPr>
                        <a:t>Level 5 </a:t>
                      </a:r>
                      <a:endParaRPr lang="en-US" sz="1200">
                        <a:effectLst/>
                        <a:latin typeface="Camphor Pro Medium"/>
                        <a:ea typeface="Calibri" panose="020F0502020204030204" pitchFamily="34" charset="0"/>
                        <a:cs typeface="Times New Roman" panose="02020603050405020304" pitchFamily="18" charset="0"/>
                      </a:endParaRPr>
                    </a:p>
                  </a:txBody>
                  <a:tcPr marL="54401" marR="54401" marT="0" marB="0"/>
                </a:tc>
                <a:tc>
                  <a:txBody>
                    <a:bodyPr/>
                    <a:lstStyle/>
                    <a:p>
                      <a:pPr marL="0" marR="0">
                        <a:spcBef>
                          <a:spcPts val="0"/>
                        </a:spcBef>
                        <a:spcAft>
                          <a:spcPts val="300"/>
                        </a:spcAft>
                      </a:pPr>
                      <a:r>
                        <a:rPr lang="en-US" sz="1200" dirty="0">
                          <a:effectLst/>
                        </a:rPr>
                        <a:t>40-54 minutes (60-74 minutes for new patients) </a:t>
                      </a:r>
                      <a:endParaRPr lang="en-US" sz="1200" dirty="0">
                        <a:effectLst/>
                        <a:latin typeface="Camphor Pro Medium"/>
                        <a:ea typeface="Calibri" panose="020F0502020204030204" pitchFamily="34" charset="0"/>
                        <a:cs typeface="Times New Roman" panose="02020603050405020304" pitchFamily="18" charset="0"/>
                      </a:endParaRPr>
                    </a:p>
                  </a:txBody>
                  <a:tcPr marL="54401" marR="54401" marT="0" marB="0"/>
                </a:tc>
                <a:tc>
                  <a:txBody>
                    <a:bodyPr/>
                    <a:lstStyle/>
                    <a:p>
                      <a:pPr marL="0" marR="0">
                        <a:spcBef>
                          <a:spcPts val="0"/>
                        </a:spcBef>
                        <a:spcAft>
                          <a:spcPts val="300"/>
                        </a:spcAft>
                      </a:pPr>
                      <a:r>
                        <a:rPr lang="en-US" sz="1200" dirty="0">
                          <a:effectLst/>
                        </a:rPr>
                        <a:t>Severe acute illness or worsening chronic illness posing a threat to life or bodily function (e.g., myocardial infarction, pulmonary embolism, acute renal failure, severe respiratory distress, acute neurological change) </a:t>
                      </a:r>
                    </a:p>
                    <a:p>
                      <a:pPr marL="0" marR="0">
                        <a:spcBef>
                          <a:spcPts val="0"/>
                        </a:spcBef>
                        <a:spcAft>
                          <a:spcPts val="300"/>
                        </a:spcAft>
                      </a:pPr>
                      <a:r>
                        <a:rPr lang="en-US" sz="1200" dirty="0">
                          <a:effectLst/>
                        </a:rPr>
                        <a:t>PLUS at least one of the following: </a:t>
                      </a:r>
                    </a:p>
                    <a:p>
                      <a:pPr marL="0" marR="0">
                        <a:spcBef>
                          <a:spcPts val="0"/>
                        </a:spcBef>
                        <a:spcAft>
                          <a:spcPts val="300"/>
                        </a:spcAft>
                      </a:pPr>
                      <a:r>
                        <a:rPr lang="en-US" sz="1200" dirty="0">
                          <a:effectLst/>
                        </a:rPr>
                        <a:t>• Two of three from B, C, or D above, </a:t>
                      </a:r>
                    </a:p>
                    <a:p>
                      <a:pPr marL="0" marR="0">
                        <a:spcBef>
                          <a:spcPts val="0"/>
                        </a:spcBef>
                        <a:spcAft>
                          <a:spcPts val="300"/>
                        </a:spcAft>
                      </a:pPr>
                      <a:r>
                        <a:rPr lang="en-US" sz="1200" dirty="0">
                          <a:effectLst/>
                        </a:rPr>
                        <a:t>• Patient admitted by someone other than yourself, </a:t>
                      </a:r>
                    </a:p>
                    <a:p>
                      <a:pPr marL="0" marR="0">
                        <a:spcBef>
                          <a:spcPts val="0"/>
                        </a:spcBef>
                        <a:spcAft>
                          <a:spcPts val="300"/>
                        </a:spcAft>
                      </a:pPr>
                      <a:r>
                        <a:rPr lang="en-US" sz="1200" dirty="0">
                          <a:effectLst/>
                        </a:rPr>
                        <a:t>• Patient placed on warfarin, </a:t>
                      </a:r>
                    </a:p>
                    <a:p>
                      <a:pPr marL="0" marR="0">
                        <a:spcBef>
                          <a:spcPts val="0"/>
                        </a:spcBef>
                        <a:spcAft>
                          <a:spcPts val="300"/>
                        </a:spcAft>
                      </a:pPr>
                      <a:r>
                        <a:rPr lang="en-US" sz="1200" dirty="0">
                          <a:effectLst/>
                        </a:rPr>
                        <a:t>• Patient made DNR, care de-escalated. </a:t>
                      </a:r>
                      <a:endParaRPr lang="en-US" sz="1200" dirty="0">
                        <a:effectLst/>
                        <a:latin typeface="Camphor Pro Medium"/>
                        <a:ea typeface="Calibri" panose="020F0502020204030204" pitchFamily="34" charset="0"/>
                        <a:cs typeface="Times New Roman" panose="02020603050405020304" pitchFamily="18" charset="0"/>
                      </a:endParaRPr>
                    </a:p>
                  </a:txBody>
                  <a:tcPr marL="54401" marR="54401" marT="0" marB="0"/>
                </a:tc>
                <a:tc>
                  <a:txBody>
                    <a:bodyPr/>
                    <a:lstStyle/>
                    <a:p>
                      <a:pPr marL="0" marR="0">
                        <a:spcBef>
                          <a:spcPts val="0"/>
                        </a:spcBef>
                        <a:spcAft>
                          <a:spcPts val="300"/>
                        </a:spcAft>
                      </a:pPr>
                      <a:r>
                        <a:rPr lang="en-US" sz="1200" dirty="0">
                          <a:effectLst/>
                        </a:rPr>
                        <a:t> </a:t>
                      </a:r>
                      <a:endParaRPr lang="en-US" sz="1200" dirty="0">
                        <a:effectLst/>
                        <a:latin typeface="Camphor Pro Medium"/>
                        <a:ea typeface="Calibri" panose="020F0502020204030204" pitchFamily="34" charset="0"/>
                        <a:cs typeface="Times New Roman" panose="02020603050405020304" pitchFamily="18" charset="0"/>
                      </a:endParaRPr>
                    </a:p>
                  </a:txBody>
                  <a:tcPr marL="54401" marR="54401" marT="0" marB="0"/>
                </a:tc>
                <a:extLst>
                  <a:ext uri="{0D108BD9-81ED-4DB2-BD59-A6C34878D82A}">
                    <a16:rowId xmlns:a16="http://schemas.microsoft.com/office/drawing/2014/main" val="10004"/>
                  </a:ext>
                </a:extLst>
              </a:tr>
            </a:tbl>
          </a:graphicData>
        </a:graphic>
      </p:graphicFrame>
      <p:sp>
        <p:nvSpPr>
          <p:cNvPr id="7202" name="TextBox 4">
            <a:extLst>
              <a:ext uri="{FF2B5EF4-FFF2-40B4-BE49-F238E27FC236}">
                <a16:creationId xmlns:a16="http://schemas.microsoft.com/office/drawing/2014/main" id="{C6522FB0-9226-A74F-B12F-7056A07BCA9A}"/>
              </a:ext>
            </a:extLst>
          </p:cNvPr>
          <p:cNvSpPr txBox="1">
            <a:spLocks noChangeArrowheads="1"/>
          </p:cNvSpPr>
          <p:nvPr/>
        </p:nvSpPr>
        <p:spPr bwMode="auto">
          <a:xfrm>
            <a:off x="1854200" y="6545263"/>
            <a:ext cx="10017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fontAlgn="base">
              <a:spcBef>
                <a:spcPct val="0"/>
              </a:spcBef>
              <a:spcAft>
                <a:spcPct val="0"/>
              </a:spcAft>
              <a:defRPr>
                <a:solidFill>
                  <a:schemeClr val="tx1"/>
                </a:solidFill>
                <a:latin typeface="Tw Cen MT" panose="020B0602020104020603" pitchFamily="34" charset="77"/>
              </a:defRPr>
            </a:lvl6pPr>
            <a:lvl7pPr marL="2971800" indent="-228600" defTabSz="457200" fontAlgn="base">
              <a:spcBef>
                <a:spcPct val="0"/>
              </a:spcBef>
              <a:spcAft>
                <a:spcPct val="0"/>
              </a:spcAft>
              <a:defRPr>
                <a:solidFill>
                  <a:schemeClr val="tx1"/>
                </a:solidFill>
                <a:latin typeface="Tw Cen MT" panose="020B0602020104020603" pitchFamily="34" charset="77"/>
              </a:defRPr>
            </a:lvl7pPr>
            <a:lvl8pPr marL="3429000" indent="-228600" defTabSz="457200" fontAlgn="base">
              <a:spcBef>
                <a:spcPct val="0"/>
              </a:spcBef>
              <a:spcAft>
                <a:spcPct val="0"/>
              </a:spcAft>
              <a:defRPr>
                <a:solidFill>
                  <a:schemeClr val="tx1"/>
                </a:solidFill>
                <a:latin typeface="Tw Cen MT" panose="020B0602020104020603" pitchFamily="34" charset="77"/>
              </a:defRPr>
            </a:lvl8pPr>
            <a:lvl9pPr marL="3886200" indent="-228600" defTabSz="457200" fontAlgn="base">
              <a:spcBef>
                <a:spcPct val="0"/>
              </a:spcBef>
              <a:spcAft>
                <a:spcPct val="0"/>
              </a:spcAft>
              <a:defRPr>
                <a:solidFill>
                  <a:schemeClr val="tx1"/>
                </a:solidFill>
                <a:latin typeface="Tw Cen MT" panose="020B0602020104020603" pitchFamily="34" charset="77"/>
              </a:defRPr>
            </a:lvl9pPr>
          </a:lstStyle>
          <a:p>
            <a:pPr eaLnBrk="1" hangingPunct="1"/>
            <a:r>
              <a:rPr lang="en-US" altLang="en-US"/>
              <a:t>From Millette, K. W. (2020) Countdown to the E/M Coding Changes. </a:t>
            </a:r>
            <a:r>
              <a:rPr lang="en-US" altLang="en-US" i="1"/>
              <a:t>FPM</a:t>
            </a:r>
            <a:r>
              <a:rPr lang="en-US" altLang="en-US"/>
              <a:t>. </a:t>
            </a:r>
            <a:r>
              <a:rPr lang="en-US" altLang="en-US" u="sng">
                <a:hlinkClick r:id="rId2"/>
              </a:rPr>
              <a:t>www.aafp.org/fpm</a:t>
            </a:r>
            <a:r>
              <a:rPr lang="en-US" altLang="en-US"/>
              <a:t>. </a:t>
            </a:r>
          </a:p>
          <a:p>
            <a:pPr eaLnBrk="1" hangingPunct="1"/>
            <a:br>
              <a:rPr lang="en-US" altLang="en-US"/>
            </a:br>
            <a:r>
              <a:rPr lang="en-US" altLang="en-US"/>
              <a:t> </a:t>
            </a:r>
          </a:p>
          <a:p>
            <a:pPr eaLnBrk="1" hangingPunct="1"/>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2A9ACA"/>
            </a:gs>
            <a:gs pos="100000">
              <a:srgbClr val="002455"/>
            </a:gs>
          </a:gsLst>
          <a:lin ang="5040000"/>
        </a:gradFill>
        <a:effectLst/>
      </p:bgPr>
    </p:bg>
    <p:spTree>
      <p:nvGrpSpPr>
        <p:cNvPr id="1" name=""/>
        <p:cNvGrpSpPr/>
        <p:nvPr/>
      </p:nvGrpSpPr>
      <p:grpSpPr>
        <a:xfrm>
          <a:off x="0" y="0"/>
          <a:ext cx="0" cy="0"/>
          <a:chOff x="0" y="0"/>
          <a:chExt cx="0" cy="0"/>
        </a:xfrm>
      </p:grpSpPr>
      <p:sp useBgFill="1">
        <p:nvSpPr>
          <p:cNvPr id="38" name="Rectangle 7" descr="&quot;&quot;">
            <a:extLst>
              <a:ext uri="{FF2B5EF4-FFF2-40B4-BE49-F238E27FC236}">
                <a16:creationId xmlns:a16="http://schemas.microsoft.com/office/drawing/2014/main" id="{28AE64F5-E34A-664F-A0F9-1164161D5F50}"/>
              </a:ext>
            </a:extLst>
          </p:cNvPr>
          <p:cNvSpPr>
            <a:spLocks noGrp="1" noRot="1" noChangeAspect="1" noMove="1" noResize="1" noEditPoints="1" noAdjustHandles="1" noChangeArrowheads="1" noChangeShapeType="1" noTextEdit="1"/>
          </p:cNvSpPr>
          <p:nvPr/>
        </p:nvSpPr>
        <p:spPr>
          <a:xfrm>
            <a:off x="25400" y="-14288"/>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40" name="Group 9" descr="&quot;&quot;">
            <a:extLst>
              <a:ext uri="{FF2B5EF4-FFF2-40B4-BE49-F238E27FC236}">
                <a16:creationId xmlns:a16="http://schemas.microsoft.com/office/drawing/2014/main" id="{DFF7D9F6-A5E1-E04B-A403-FCC2C0CB9502}"/>
              </a:ext>
            </a:extLst>
          </p:cNvPr>
          <p:cNvGrpSpPr>
            <a:grpSpLocks noGrp="1" noUngrp="1" noRot="1" noChangeAspect="1" noMove="1" noResize="1"/>
          </p:cNvGrpSpPr>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E01F288B-788A-A345-B5EC-1EA2B0FDFE22}"/>
                </a:ext>
              </a:extLst>
            </p:cNvPr>
            <p:cNvSpPr>
              <a:spLocks noChangeArrowheads="1"/>
            </p:cNvSpPr>
            <p:nvPr/>
          </p:nvSpPr>
          <p:spPr bwMode="auto">
            <a:xfrm>
              <a:off x="114300" y="4763"/>
              <a:ext cx="23813" cy="2181225"/>
            </a:xfrm>
            <a:prstGeom prst="rect">
              <a:avLst/>
            </a:prstGeom>
            <a:grpFill/>
            <a:ln>
              <a:noFill/>
            </a:ln>
          </p:spPr>
        </p:sp>
        <p:sp>
          <p:nvSpPr>
            <p:cNvPr id="52" name="Freeform 6">
              <a:extLst>
                <a:ext uri="{FF2B5EF4-FFF2-40B4-BE49-F238E27FC236}">
                  <a16:creationId xmlns:a16="http://schemas.microsoft.com/office/drawing/2014/main" id="{30D917B4-F9F2-634C-9BF5-26663E2301AA}"/>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3" name="Freeform 7">
              <a:extLst>
                <a:ext uri="{FF2B5EF4-FFF2-40B4-BE49-F238E27FC236}">
                  <a16:creationId xmlns:a16="http://schemas.microsoft.com/office/drawing/2014/main" id="{9F2EBC5E-37D0-9940-B39A-9591F4258274}"/>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4" name="Freeform 8">
              <a:extLst>
                <a:ext uri="{FF2B5EF4-FFF2-40B4-BE49-F238E27FC236}">
                  <a16:creationId xmlns:a16="http://schemas.microsoft.com/office/drawing/2014/main" id="{D61E051E-DF29-364C-A748-FC24DC0121B7}"/>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15" name="Freeform 9">
              <a:extLst>
                <a:ext uri="{FF2B5EF4-FFF2-40B4-BE49-F238E27FC236}">
                  <a16:creationId xmlns:a16="http://schemas.microsoft.com/office/drawing/2014/main" id="{893222A5-4585-4547-85E9-42743029F5E9}"/>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16" name="Freeform 10">
              <a:extLst>
                <a:ext uri="{FF2B5EF4-FFF2-40B4-BE49-F238E27FC236}">
                  <a16:creationId xmlns:a16="http://schemas.microsoft.com/office/drawing/2014/main" id="{130ACFB7-C6E7-634B-BDA0-164772B97C11}"/>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17" name="Freeform 11">
              <a:extLst>
                <a:ext uri="{FF2B5EF4-FFF2-40B4-BE49-F238E27FC236}">
                  <a16:creationId xmlns:a16="http://schemas.microsoft.com/office/drawing/2014/main" id="{01E135C1-7BBA-414B-8B5F-6E8055A9E263}"/>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8" name="Freeform 12">
              <a:extLst>
                <a:ext uri="{FF2B5EF4-FFF2-40B4-BE49-F238E27FC236}">
                  <a16:creationId xmlns:a16="http://schemas.microsoft.com/office/drawing/2014/main" id="{D1177BFA-0AE9-7045-8436-139F3AEAB12E}"/>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19" name="Freeform 13">
              <a:extLst>
                <a:ext uri="{FF2B5EF4-FFF2-40B4-BE49-F238E27FC236}">
                  <a16:creationId xmlns:a16="http://schemas.microsoft.com/office/drawing/2014/main" id="{4DE54E3D-8DD3-7742-B79D-D512E6B16B0F}"/>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0" name="Freeform 14">
              <a:extLst>
                <a:ext uri="{FF2B5EF4-FFF2-40B4-BE49-F238E27FC236}">
                  <a16:creationId xmlns:a16="http://schemas.microsoft.com/office/drawing/2014/main" id="{65C5CC66-1666-3F49-B42B-1E7309847FFF}"/>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21" name="Freeform 15">
              <a:extLst>
                <a:ext uri="{FF2B5EF4-FFF2-40B4-BE49-F238E27FC236}">
                  <a16:creationId xmlns:a16="http://schemas.microsoft.com/office/drawing/2014/main" id="{334B0B6F-A1C5-D04A-89BB-376C6C48665A}"/>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2" name="Line 16">
              <a:extLst>
                <a:ext uri="{FF2B5EF4-FFF2-40B4-BE49-F238E27FC236}">
                  <a16:creationId xmlns:a16="http://schemas.microsoft.com/office/drawing/2014/main" id="{0308CBCD-912A-5347-89AF-B2DA6B2090EC}"/>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14631A9D-4829-E54E-B84F-E068CB9621B2}"/>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24" name="Freeform 18">
              <a:extLst>
                <a:ext uri="{FF2B5EF4-FFF2-40B4-BE49-F238E27FC236}">
                  <a16:creationId xmlns:a16="http://schemas.microsoft.com/office/drawing/2014/main" id="{92634CF2-F31F-C643-886C-A41053A6C967}"/>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25" name="Freeform 19">
              <a:extLst>
                <a:ext uri="{FF2B5EF4-FFF2-40B4-BE49-F238E27FC236}">
                  <a16:creationId xmlns:a16="http://schemas.microsoft.com/office/drawing/2014/main" id="{8A15B1CE-BE97-A047-9168-C435D9CDAA50}"/>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26" name="Freeform 20">
              <a:extLst>
                <a:ext uri="{FF2B5EF4-FFF2-40B4-BE49-F238E27FC236}">
                  <a16:creationId xmlns:a16="http://schemas.microsoft.com/office/drawing/2014/main" id="{ABE3BFD0-CA0F-A649-AD63-2E3A7D78B9E4}"/>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27" name="Rectangle 21">
              <a:extLst>
                <a:ext uri="{FF2B5EF4-FFF2-40B4-BE49-F238E27FC236}">
                  <a16:creationId xmlns:a16="http://schemas.microsoft.com/office/drawing/2014/main" id="{64042F23-B2A0-8A4F-8F95-91BC91000347}"/>
                </a:ext>
              </a:extLst>
            </p:cNvPr>
            <p:cNvSpPr>
              <a:spLocks noChangeArrowheads="1"/>
            </p:cNvSpPr>
            <p:nvPr/>
          </p:nvSpPr>
          <p:spPr bwMode="auto">
            <a:xfrm>
              <a:off x="133350" y="4662488"/>
              <a:ext cx="23813" cy="2181225"/>
            </a:xfrm>
            <a:prstGeom prst="rect">
              <a:avLst/>
            </a:prstGeom>
            <a:grpFill/>
            <a:ln>
              <a:noFill/>
            </a:ln>
          </p:spPr>
        </p:sp>
        <p:sp>
          <p:nvSpPr>
            <p:cNvPr id="28" name="Freeform 22">
              <a:extLst>
                <a:ext uri="{FF2B5EF4-FFF2-40B4-BE49-F238E27FC236}">
                  <a16:creationId xmlns:a16="http://schemas.microsoft.com/office/drawing/2014/main" id="{683493EF-F515-4247-A46A-CC8FF05C7E2E}"/>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29" name="Freeform 23">
              <a:extLst>
                <a:ext uri="{FF2B5EF4-FFF2-40B4-BE49-F238E27FC236}">
                  <a16:creationId xmlns:a16="http://schemas.microsoft.com/office/drawing/2014/main" id="{45F49B37-BCED-A64C-983C-0BBC38312391}"/>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30" name="Freeform 24">
              <a:extLst>
                <a:ext uri="{FF2B5EF4-FFF2-40B4-BE49-F238E27FC236}">
                  <a16:creationId xmlns:a16="http://schemas.microsoft.com/office/drawing/2014/main" id="{B82C9898-C342-4046-A8E7-ACB07F969FF5}"/>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31" name="Freeform 25">
              <a:extLst>
                <a:ext uri="{FF2B5EF4-FFF2-40B4-BE49-F238E27FC236}">
                  <a16:creationId xmlns:a16="http://schemas.microsoft.com/office/drawing/2014/main" id="{3FF19737-5A71-D846-B7CC-636753BE34F7}"/>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2" name="Freeform 26">
              <a:extLst>
                <a:ext uri="{FF2B5EF4-FFF2-40B4-BE49-F238E27FC236}">
                  <a16:creationId xmlns:a16="http://schemas.microsoft.com/office/drawing/2014/main" id="{1602054C-1C5E-2A4E-9C73-7FF142A32FB4}"/>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33" name="Freeform 27">
              <a:extLst>
                <a:ext uri="{FF2B5EF4-FFF2-40B4-BE49-F238E27FC236}">
                  <a16:creationId xmlns:a16="http://schemas.microsoft.com/office/drawing/2014/main" id="{8F43868A-4A60-B342-A76D-13DD33A439B7}"/>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34" name="Freeform 28">
              <a:extLst>
                <a:ext uri="{FF2B5EF4-FFF2-40B4-BE49-F238E27FC236}">
                  <a16:creationId xmlns:a16="http://schemas.microsoft.com/office/drawing/2014/main" id="{ECF76505-A512-7B41-87A0-EFE741A5960B}"/>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5" name="Freeform 29">
              <a:extLst>
                <a:ext uri="{FF2B5EF4-FFF2-40B4-BE49-F238E27FC236}">
                  <a16:creationId xmlns:a16="http://schemas.microsoft.com/office/drawing/2014/main" id="{FD28C3AD-39B6-C44B-84F8-0725877E9E81}"/>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6" name="Freeform 30">
              <a:extLst>
                <a:ext uri="{FF2B5EF4-FFF2-40B4-BE49-F238E27FC236}">
                  <a16:creationId xmlns:a16="http://schemas.microsoft.com/office/drawing/2014/main" id="{E9F35619-1E47-E54A-9875-D1B24B1BE482}"/>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37" name="Freeform 31">
              <a:extLst>
                <a:ext uri="{FF2B5EF4-FFF2-40B4-BE49-F238E27FC236}">
                  <a16:creationId xmlns:a16="http://schemas.microsoft.com/office/drawing/2014/main" id="{55D680F2-819C-BB48-9B87-1275E37B43FA}"/>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sp>
        <p:nvSpPr>
          <p:cNvPr id="2" name="Title 1">
            <a:extLst>
              <a:ext uri="{FF2B5EF4-FFF2-40B4-BE49-F238E27FC236}">
                <a16:creationId xmlns:a16="http://schemas.microsoft.com/office/drawing/2014/main" id="{235C03D6-1B20-B845-BD4E-9598752AA8F8}"/>
              </a:ext>
            </a:extLst>
          </p:cNvPr>
          <p:cNvSpPr>
            <a:spLocks noGrp="1"/>
          </p:cNvSpPr>
          <p:nvPr>
            <p:ph type="title"/>
          </p:nvPr>
        </p:nvSpPr>
        <p:spPr>
          <a:xfrm>
            <a:off x="1141413" y="1082675"/>
            <a:ext cx="2870200" cy="4708525"/>
          </a:xfrm>
        </p:spPr>
        <p:txBody>
          <a:bodyPr/>
          <a:lstStyle/>
          <a:p>
            <a:pPr algn="r" fontAlgn="auto">
              <a:spcAft>
                <a:spcPts val="0"/>
              </a:spcAft>
              <a:defRPr/>
            </a:pPr>
            <a:r>
              <a:rPr lang="en-US" sz="3700" dirty="0"/>
              <a:t>Workflow</a:t>
            </a:r>
            <a:br>
              <a:rPr lang="en-US" sz="3700" dirty="0"/>
            </a:br>
            <a:endParaRPr lang="en-US" sz="3700" dirty="0"/>
          </a:p>
        </p:txBody>
      </p:sp>
      <p:cxnSp>
        <p:nvCxnSpPr>
          <p:cNvPr id="39" name="Straight Connector 38" descr="&quot;&quot;">
            <a:extLst>
              <a:ext uri="{FF2B5EF4-FFF2-40B4-BE49-F238E27FC236}">
                <a16:creationId xmlns:a16="http://schemas.microsoft.com/office/drawing/2014/main" id="{E50840CD-08F5-EE4C-9332-F6CB65705933}"/>
              </a:ext>
            </a:extLst>
          </p:cNvPr>
          <p:cNvCxnSpPr>
            <a:cxnSpLocks noGrp="1" noRot="1" noChangeAspect="1" noMove="1" noResize="1" noEditPoints="1" noAdjustHandles="1" noChangeArrowheads="1" noChangeShapeType="1"/>
          </p:cNvCxnSpPr>
          <p:nvPr/>
        </p:nvCxnSpPr>
        <p:spPr>
          <a:xfrm>
            <a:off x="4654550" y="1454150"/>
            <a:ext cx="0" cy="3649663"/>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30E19A-5525-8044-B56A-ECD0123555EC}"/>
              </a:ext>
            </a:extLst>
          </p:cNvPr>
          <p:cNvSpPr>
            <a:spLocks noGrp="1"/>
          </p:cNvSpPr>
          <p:nvPr>
            <p:ph idx="1"/>
          </p:nvPr>
        </p:nvSpPr>
        <p:spPr>
          <a:xfrm>
            <a:off x="5297488" y="1082675"/>
            <a:ext cx="5751512" cy="4708525"/>
          </a:xfrm>
        </p:spPr>
        <p:txBody>
          <a:bodyPr rtlCol="0" anchor="ctr">
            <a:normAutofit/>
          </a:bodyPr>
          <a:lstStyle/>
          <a:p>
            <a:pPr marL="0" indent="0" fontAlgn="auto">
              <a:spcAft>
                <a:spcPts val="0"/>
              </a:spcAft>
              <a:buFont typeface="Arial" panose="020B0604020202020204" pitchFamily="34" charset="0"/>
              <a:buNone/>
              <a:defRPr/>
            </a:pPr>
            <a:r>
              <a:rPr lang="en-US" sz="1800" dirty="0"/>
              <a:t>EHR changes/updates</a:t>
            </a:r>
          </a:p>
          <a:p>
            <a:pPr marL="457200" lvl="1" indent="0" fontAlgn="auto">
              <a:spcAft>
                <a:spcPts val="0"/>
              </a:spcAft>
              <a:buFont typeface="Arial" panose="020B0604020202020204" pitchFamily="34" charset="0"/>
              <a:buNone/>
              <a:defRPr/>
            </a:pPr>
            <a:r>
              <a:rPr lang="en-US" sz="1800" dirty="0"/>
              <a:t>1. Time will still be documented using macros</a:t>
            </a:r>
          </a:p>
          <a:p>
            <a:pPr marL="457200" lvl="1" indent="0" fontAlgn="auto">
              <a:spcAft>
                <a:spcPts val="0"/>
              </a:spcAft>
              <a:buFont typeface="Arial" panose="020B0604020202020204" pitchFamily="34" charset="0"/>
              <a:buNone/>
              <a:defRPr/>
            </a:pPr>
            <a:r>
              <a:rPr lang="en-US" sz="1800" dirty="0"/>
              <a:t>2. Provider documents MDM into A/P and medically appropriate appropriate history and physical exam </a:t>
            </a:r>
          </a:p>
          <a:p>
            <a:pPr marL="457200" lvl="1" indent="0" fontAlgn="auto">
              <a:spcAft>
                <a:spcPts val="0"/>
              </a:spcAft>
              <a:buFont typeface="Arial" panose="020B0604020202020204" pitchFamily="34" charset="0"/>
              <a:buNone/>
              <a:defRPr/>
            </a:pPr>
            <a:r>
              <a:rPr lang="en-US" sz="1800" dirty="0"/>
              <a:t>3. PROVIDER CHOICE: MDM or TIME</a:t>
            </a:r>
          </a:p>
          <a:p>
            <a:pPr marL="457200" lvl="1" indent="0" fontAlgn="auto">
              <a:spcAft>
                <a:spcPts val="0"/>
              </a:spcAft>
              <a:buFont typeface="Arial" panose="020B0604020202020204" pitchFamily="34" charset="0"/>
              <a:buNone/>
              <a:defRPr/>
            </a:pPr>
            <a:endParaRPr lang="en-US" sz="1800" dirty="0"/>
          </a:p>
          <a:p>
            <a:pPr fontAlgn="auto">
              <a:spcAft>
                <a:spcPts val="0"/>
              </a:spcAft>
              <a:defRPr/>
            </a:pPr>
            <a:endParaRPr lang="en-US" sz="1800" dirty="0"/>
          </a:p>
        </p:txBody>
      </p:sp>
      <p:grpSp>
        <p:nvGrpSpPr>
          <p:cNvPr id="41" name="Group 40" descr="&quot;&quot;">
            <a:extLst>
              <a:ext uri="{FF2B5EF4-FFF2-40B4-BE49-F238E27FC236}">
                <a16:creationId xmlns:a16="http://schemas.microsoft.com/office/drawing/2014/main" id="{32A0BB32-4938-9943-8481-092A4295F1AA}"/>
              </a:ext>
            </a:extLst>
          </p:cNvPr>
          <p:cNvGrpSpPr>
            <a:grpSpLocks noGrp="1" noUngrp="1" noRot="1" noChangeAspect="1" noMove="1" noResize="1"/>
          </p:cNvGrpSpPr>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82EA5AF8-728F-C94D-8EA7-B26B877E4308}"/>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43" name="Freeform 33">
              <a:extLst>
                <a:ext uri="{FF2B5EF4-FFF2-40B4-BE49-F238E27FC236}">
                  <a16:creationId xmlns:a16="http://schemas.microsoft.com/office/drawing/2014/main" id="{B2E661D1-0FD5-774C-860F-6E3B6014C59B}"/>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44" name="Freeform 34">
              <a:extLst>
                <a:ext uri="{FF2B5EF4-FFF2-40B4-BE49-F238E27FC236}">
                  <a16:creationId xmlns:a16="http://schemas.microsoft.com/office/drawing/2014/main" id="{83BD5EEC-530B-104B-B819-D0BEB6F35740}"/>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5" name="Freeform 35">
              <a:extLst>
                <a:ext uri="{FF2B5EF4-FFF2-40B4-BE49-F238E27FC236}">
                  <a16:creationId xmlns:a16="http://schemas.microsoft.com/office/drawing/2014/main" id="{05E531EB-DCC6-BC41-9ED1-DA0601D45DF7}"/>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46" name="Freeform 36">
              <a:extLst>
                <a:ext uri="{FF2B5EF4-FFF2-40B4-BE49-F238E27FC236}">
                  <a16:creationId xmlns:a16="http://schemas.microsoft.com/office/drawing/2014/main" id="{0FF2545F-088F-884A-B6A7-29884596F1DF}"/>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47" name="Freeform 37">
              <a:extLst>
                <a:ext uri="{FF2B5EF4-FFF2-40B4-BE49-F238E27FC236}">
                  <a16:creationId xmlns:a16="http://schemas.microsoft.com/office/drawing/2014/main" id="{5B93AC3E-9754-4445-BF48-BB9B8F2D622E}"/>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48" name="Freeform 38">
              <a:extLst>
                <a:ext uri="{FF2B5EF4-FFF2-40B4-BE49-F238E27FC236}">
                  <a16:creationId xmlns:a16="http://schemas.microsoft.com/office/drawing/2014/main" id="{904698DD-7EA1-6A4C-9E55-80D15BC9B54A}"/>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9" name="Freeform 39">
              <a:extLst>
                <a:ext uri="{FF2B5EF4-FFF2-40B4-BE49-F238E27FC236}">
                  <a16:creationId xmlns:a16="http://schemas.microsoft.com/office/drawing/2014/main" id="{C2B69DDF-0759-5040-9EB6-E0279B5E1F2E}"/>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50" name="Freeform 40">
              <a:extLst>
                <a:ext uri="{FF2B5EF4-FFF2-40B4-BE49-F238E27FC236}">
                  <a16:creationId xmlns:a16="http://schemas.microsoft.com/office/drawing/2014/main" id="{8D3A7A0B-3451-8946-893C-7CDE7F9FA3E2}"/>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51" name="Rectangle 41">
              <a:extLst>
                <a:ext uri="{FF2B5EF4-FFF2-40B4-BE49-F238E27FC236}">
                  <a16:creationId xmlns:a16="http://schemas.microsoft.com/office/drawing/2014/main" id="{4E9DD4CC-53A5-6943-80AF-4E4C1AB59BB4}"/>
                </a:ext>
              </a:extLst>
            </p:cNvPr>
            <p:cNvSpPr>
              <a:spLocks noChangeArrowheads="1"/>
            </p:cNvSpPr>
            <p:nvPr/>
          </p:nvSpPr>
          <p:spPr bwMode="auto">
            <a:xfrm>
              <a:off x="11939587" y="6596063"/>
              <a:ext cx="23813" cy="252413"/>
            </a:xfrm>
            <a:prstGeom prst="rect">
              <a:avLst/>
            </a:prstGeom>
            <a:grpFill/>
            <a:ln>
              <a:noFill/>
            </a:ln>
          </p:spPr>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358A46F3-4DBE-FB48-BA24-94EFB10AC0E1}"/>
              </a:ext>
            </a:extLst>
          </p:cNvPr>
          <p:cNvSpPr>
            <a:spLocks noGrp="1"/>
          </p:cNvSpPr>
          <p:nvPr>
            <p:ph type="title"/>
          </p:nvPr>
        </p:nvSpPr>
        <p:spPr>
          <a:xfrm>
            <a:off x="1141413" y="618518"/>
            <a:ext cx="9905998" cy="1478570"/>
          </a:xfrm>
        </p:spPr>
        <p:txBody>
          <a:bodyPr>
            <a:normAutofit/>
          </a:bodyPr>
          <a:lstStyle/>
          <a:p>
            <a:pPr fontAlgn="auto">
              <a:spcAft>
                <a:spcPts val="0"/>
              </a:spcAft>
              <a:defRPr/>
            </a:pPr>
            <a:r>
              <a:rPr lang="en-US" sz="3300"/>
              <a:t>Primary care add-on code (GPC1X*) </a:t>
            </a:r>
            <a:r>
              <a:rPr lang="en-US" sz="3300" b="1"/>
              <a:t>NEW CODE</a:t>
            </a:r>
            <a:br>
              <a:rPr lang="en-US" sz="3300"/>
            </a:br>
            <a:endParaRPr lang="en-US" sz="3300"/>
          </a:p>
        </p:txBody>
      </p:sp>
      <p:sp>
        <p:nvSpPr>
          <p:cNvPr id="3" name="Content Placeholder 2">
            <a:extLst>
              <a:ext uri="{FF2B5EF4-FFF2-40B4-BE49-F238E27FC236}">
                <a16:creationId xmlns:a16="http://schemas.microsoft.com/office/drawing/2014/main" id="{42FFBAF8-8DC2-5A48-B207-629598C01B3B}"/>
              </a:ext>
            </a:extLst>
          </p:cNvPr>
          <p:cNvSpPr>
            <a:spLocks noGrp="1"/>
          </p:cNvSpPr>
          <p:nvPr>
            <p:ph idx="1"/>
          </p:nvPr>
        </p:nvSpPr>
        <p:spPr>
          <a:xfrm>
            <a:off x="1141412" y="2249487"/>
            <a:ext cx="9905999" cy="3541714"/>
          </a:xfrm>
        </p:spPr>
        <p:txBody>
          <a:bodyPr rtlCol="0">
            <a:normAutofit/>
          </a:bodyPr>
          <a:lstStyle/>
          <a:p>
            <a:pPr marL="0" indent="0" fontAlgn="auto">
              <a:lnSpc>
                <a:spcPct val="110000"/>
              </a:lnSpc>
              <a:spcAft>
                <a:spcPts val="0"/>
              </a:spcAft>
              <a:buFont typeface="Arial" panose="020B0604020202020204" pitchFamily="34" charset="0"/>
              <a:buNone/>
              <a:defRPr/>
            </a:pPr>
            <a:r>
              <a:rPr lang="en-US" sz="1500"/>
              <a:t>A. Healthcare Common Procedure Coding System (HCPCS) code GPC1X* is an add-on code intended to reflect the resources associated with primary care visits.</a:t>
            </a:r>
          </a:p>
          <a:p>
            <a:pPr marL="0" indent="0" fontAlgn="auto">
              <a:lnSpc>
                <a:spcPct val="110000"/>
              </a:lnSpc>
              <a:spcAft>
                <a:spcPts val="0"/>
              </a:spcAft>
              <a:buFont typeface="Arial" panose="020B0604020202020204" pitchFamily="34" charset="0"/>
              <a:buNone/>
              <a:defRPr/>
            </a:pPr>
            <a:r>
              <a:rPr lang="en-US" sz="1500"/>
              <a:t>B. Definition – Visit complexity inherent to evaluation and management associated with medical care services that serve as the continuing focal point for all needed health care services and/or with medical care services that are part of ongoing care related to a patient’s single, serious, or complex chronic condition</a:t>
            </a:r>
          </a:p>
          <a:p>
            <a:pPr marL="0" indent="0" fontAlgn="auto">
              <a:lnSpc>
                <a:spcPct val="110000"/>
              </a:lnSpc>
              <a:spcAft>
                <a:spcPts val="0"/>
              </a:spcAft>
              <a:buFont typeface="Arial" panose="020B0604020202020204" pitchFamily="34" charset="0"/>
              <a:buNone/>
              <a:defRPr/>
            </a:pPr>
            <a:r>
              <a:rPr lang="en-US" sz="1500"/>
              <a:t>C. Payer coverage</a:t>
            </a:r>
          </a:p>
          <a:p>
            <a:pPr lvl="1" fontAlgn="auto">
              <a:lnSpc>
                <a:spcPct val="110000"/>
              </a:lnSpc>
              <a:spcAft>
                <a:spcPts val="0"/>
              </a:spcAft>
              <a:defRPr/>
            </a:pPr>
            <a:r>
              <a:rPr lang="en-US" sz="1500"/>
              <a:t>1. Private payers</a:t>
            </a:r>
          </a:p>
          <a:p>
            <a:pPr lvl="1" fontAlgn="auto">
              <a:lnSpc>
                <a:spcPct val="110000"/>
              </a:lnSpc>
              <a:spcAft>
                <a:spcPts val="0"/>
              </a:spcAft>
              <a:defRPr/>
            </a:pPr>
            <a:r>
              <a:rPr lang="en-US" sz="1500"/>
              <a:t>2. Medicare</a:t>
            </a:r>
          </a:p>
          <a:p>
            <a:pPr fontAlgn="auto">
              <a:lnSpc>
                <a:spcPct val="110000"/>
              </a:lnSpc>
              <a:spcAft>
                <a:spcPts val="0"/>
              </a:spcAft>
              <a:defRPr/>
            </a:pPr>
            <a:endParaRPr lang="en-US" sz="1500"/>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descr="&quot;&quot;">
            <a:extLst>
              <a:ext uri="{FF2B5EF4-FFF2-40B4-BE49-F238E27FC236}">
                <a16:creationId xmlns:a16="http://schemas.microsoft.com/office/drawing/2014/main" id="{0F65A34F-2978-FA4C-A840-22E50E49E16E}"/>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0" name="Group 9" descr="&quot;&quot;">
            <a:extLst>
              <a:ext uri="{FF2B5EF4-FFF2-40B4-BE49-F238E27FC236}">
                <a16:creationId xmlns:a16="http://schemas.microsoft.com/office/drawing/2014/main" id="{8BE61CF4-8275-1E4C-AAE9-913A92078883}"/>
              </a:ext>
            </a:extLst>
          </p:cNvPr>
          <p:cNvGrpSpPr>
            <a:grpSpLocks noGrp="1" noUngrp="1" noRot="1" noChangeAspect="1" noMove="1" noResize="1"/>
          </p:cNvGrpSpPr>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119A0FBC-6875-0248-BBA0-1F89B4B08BE5}"/>
                </a:ext>
              </a:extLst>
            </p:cNvPr>
            <p:cNvSpPr>
              <a:spLocks noChangeArrowheads="1"/>
            </p:cNvSpPr>
            <p:nvPr/>
          </p:nvSpPr>
          <p:spPr bwMode="auto">
            <a:xfrm>
              <a:off x="114300" y="4763"/>
              <a:ext cx="23813" cy="2181225"/>
            </a:xfrm>
            <a:prstGeom prst="rect">
              <a:avLst/>
            </a:prstGeom>
            <a:grpFill/>
            <a:ln>
              <a:noFill/>
            </a:ln>
          </p:spPr>
        </p:sp>
        <p:sp>
          <p:nvSpPr>
            <p:cNvPr id="12" name="Freeform 6">
              <a:extLst>
                <a:ext uri="{FF2B5EF4-FFF2-40B4-BE49-F238E27FC236}">
                  <a16:creationId xmlns:a16="http://schemas.microsoft.com/office/drawing/2014/main" id="{6152313D-5EAA-CE46-B162-382CF4D2D684}"/>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3" name="Freeform 7">
              <a:extLst>
                <a:ext uri="{FF2B5EF4-FFF2-40B4-BE49-F238E27FC236}">
                  <a16:creationId xmlns:a16="http://schemas.microsoft.com/office/drawing/2014/main" id="{A7A53BBA-074D-2949-827C-FB258ADB504F}"/>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4" name="Freeform 8">
              <a:extLst>
                <a:ext uri="{FF2B5EF4-FFF2-40B4-BE49-F238E27FC236}">
                  <a16:creationId xmlns:a16="http://schemas.microsoft.com/office/drawing/2014/main" id="{A377F84C-1906-1A46-AA67-B5E948547D47}"/>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15" name="Freeform 9">
              <a:extLst>
                <a:ext uri="{FF2B5EF4-FFF2-40B4-BE49-F238E27FC236}">
                  <a16:creationId xmlns:a16="http://schemas.microsoft.com/office/drawing/2014/main" id="{DFAA33AB-5DB0-964D-9FB5-7DB3185088C6}"/>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16" name="Freeform 10">
              <a:extLst>
                <a:ext uri="{FF2B5EF4-FFF2-40B4-BE49-F238E27FC236}">
                  <a16:creationId xmlns:a16="http://schemas.microsoft.com/office/drawing/2014/main" id="{25A5A44C-8775-6340-861A-7450C0819807}"/>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17" name="Freeform 11">
              <a:extLst>
                <a:ext uri="{FF2B5EF4-FFF2-40B4-BE49-F238E27FC236}">
                  <a16:creationId xmlns:a16="http://schemas.microsoft.com/office/drawing/2014/main" id="{EAF93031-B6F2-A142-A600-7AF93CD0352C}"/>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8" name="Freeform 12">
              <a:extLst>
                <a:ext uri="{FF2B5EF4-FFF2-40B4-BE49-F238E27FC236}">
                  <a16:creationId xmlns:a16="http://schemas.microsoft.com/office/drawing/2014/main" id="{53F2C816-D2AF-B640-A986-7C404A60E195}"/>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19" name="Freeform 13">
              <a:extLst>
                <a:ext uri="{FF2B5EF4-FFF2-40B4-BE49-F238E27FC236}">
                  <a16:creationId xmlns:a16="http://schemas.microsoft.com/office/drawing/2014/main" id="{39258668-284C-DF4F-8FBE-9F6366BC81FA}"/>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0" name="Freeform 14">
              <a:extLst>
                <a:ext uri="{FF2B5EF4-FFF2-40B4-BE49-F238E27FC236}">
                  <a16:creationId xmlns:a16="http://schemas.microsoft.com/office/drawing/2014/main" id="{9883934C-47F0-9748-8A5F-FFAD530F0C45}"/>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21" name="Freeform 15">
              <a:extLst>
                <a:ext uri="{FF2B5EF4-FFF2-40B4-BE49-F238E27FC236}">
                  <a16:creationId xmlns:a16="http://schemas.microsoft.com/office/drawing/2014/main" id="{0B22B4DC-0EA4-344A-8596-BF39EA3E1436}"/>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2" name="Line 16">
              <a:extLst>
                <a:ext uri="{FF2B5EF4-FFF2-40B4-BE49-F238E27FC236}">
                  <a16:creationId xmlns:a16="http://schemas.microsoft.com/office/drawing/2014/main" id="{FD479831-2AAE-3A48-8A78-42094AEEDDA8}"/>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645CFD19-F70B-6A48-9ECC-B02DDC81A664}"/>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24" name="Freeform 18">
              <a:extLst>
                <a:ext uri="{FF2B5EF4-FFF2-40B4-BE49-F238E27FC236}">
                  <a16:creationId xmlns:a16="http://schemas.microsoft.com/office/drawing/2014/main" id="{D56BCFF2-2825-7141-A70D-41DE866D3EEE}"/>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25" name="Freeform 19">
              <a:extLst>
                <a:ext uri="{FF2B5EF4-FFF2-40B4-BE49-F238E27FC236}">
                  <a16:creationId xmlns:a16="http://schemas.microsoft.com/office/drawing/2014/main" id="{FD2F50F0-9B38-BD40-8945-12DBB29C570B}"/>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26" name="Freeform 20">
              <a:extLst>
                <a:ext uri="{FF2B5EF4-FFF2-40B4-BE49-F238E27FC236}">
                  <a16:creationId xmlns:a16="http://schemas.microsoft.com/office/drawing/2014/main" id="{F6CEDFCE-05F1-1145-851A-8EDDD16C2AAC}"/>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27" name="Rectangle 21">
              <a:extLst>
                <a:ext uri="{FF2B5EF4-FFF2-40B4-BE49-F238E27FC236}">
                  <a16:creationId xmlns:a16="http://schemas.microsoft.com/office/drawing/2014/main" id="{F32DFD61-87F6-F44B-A5EA-1950AED86DE7}"/>
                </a:ext>
              </a:extLst>
            </p:cNvPr>
            <p:cNvSpPr>
              <a:spLocks noChangeArrowheads="1"/>
            </p:cNvSpPr>
            <p:nvPr/>
          </p:nvSpPr>
          <p:spPr bwMode="auto">
            <a:xfrm>
              <a:off x="133350" y="4662488"/>
              <a:ext cx="23813" cy="2181225"/>
            </a:xfrm>
            <a:prstGeom prst="rect">
              <a:avLst/>
            </a:prstGeom>
            <a:grpFill/>
            <a:ln>
              <a:noFill/>
            </a:ln>
          </p:spPr>
        </p:sp>
        <p:sp>
          <p:nvSpPr>
            <p:cNvPr id="28" name="Freeform 22">
              <a:extLst>
                <a:ext uri="{FF2B5EF4-FFF2-40B4-BE49-F238E27FC236}">
                  <a16:creationId xmlns:a16="http://schemas.microsoft.com/office/drawing/2014/main" id="{4133301D-2FA4-084F-837A-5522852ACF03}"/>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29" name="Freeform 23">
              <a:extLst>
                <a:ext uri="{FF2B5EF4-FFF2-40B4-BE49-F238E27FC236}">
                  <a16:creationId xmlns:a16="http://schemas.microsoft.com/office/drawing/2014/main" id="{76C6E6F1-3B82-E043-B0C4-901E6AECC629}"/>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30" name="Freeform 24">
              <a:extLst>
                <a:ext uri="{FF2B5EF4-FFF2-40B4-BE49-F238E27FC236}">
                  <a16:creationId xmlns:a16="http://schemas.microsoft.com/office/drawing/2014/main" id="{A9BBF108-7DFC-E649-A970-D21442096E67}"/>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31" name="Freeform 25">
              <a:extLst>
                <a:ext uri="{FF2B5EF4-FFF2-40B4-BE49-F238E27FC236}">
                  <a16:creationId xmlns:a16="http://schemas.microsoft.com/office/drawing/2014/main" id="{4AEC4EAC-B009-DA4D-A9ED-2186173C2EE3}"/>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2" name="Freeform 26">
              <a:extLst>
                <a:ext uri="{FF2B5EF4-FFF2-40B4-BE49-F238E27FC236}">
                  <a16:creationId xmlns:a16="http://schemas.microsoft.com/office/drawing/2014/main" id="{F921510E-F20F-9847-8714-B8E305960503}"/>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33" name="Freeform 27">
              <a:extLst>
                <a:ext uri="{FF2B5EF4-FFF2-40B4-BE49-F238E27FC236}">
                  <a16:creationId xmlns:a16="http://schemas.microsoft.com/office/drawing/2014/main" id="{404D53A5-4D21-874A-8CAE-AB77E0D17280}"/>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34" name="Freeform 28">
              <a:extLst>
                <a:ext uri="{FF2B5EF4-FFF2-40B4-BE49-F238E27FC236}">
                  <a16:creationId xmlns:a16="http://schemas.microsoft.com/office/drawing/2014/main" id="{B2627544-5793-6D48-B0D0-6E48666E0130}"/>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5" name="Freeform 29">
              <a:extLst>
                <a:ext uri="{FF2B5EF4-FFF2-40B4-BE49-F238E27FC236}">
                  <a16:creationId xmlns:a16="http://schemas.microsoft.com/office/drawing/2014/main" id="{2C62F2DC-2CBB-3C43-8EDE-515777E91586}"/>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6" name="Freeform 30">
              <a:extLst>
                <a:ext uri="{FF2B5EF4-FFF2-40B4-BE49-F238E27FC236}">
                  <a16:creationId xmlns:a16="http://schemas.microsoft.com/office/drawing/2014/main" id="{0B8E5A40-CFAF-6B4D-AD3C-B05856EB39AE}"/>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37" name="Freeform 31">
              <a:extLst>
                <a:ext uri="{FF2B5EF4-FFF2-40B4-BE49-F238E27FC236}">
                  <a16:creationId xmlns:a16="http://schemas.microsoft.com/office/drawing/2014/main" id="{49A88AC2-0CAC-8449-B915-7C269416F19A}"/>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sp>
        <p:nvSpPr>
          <p:cNvPr id="2" name="Title 1">
            <a:extLst>
              <a:ext uri="{FF2B5EF4-FFF2-40B4-BE49-F238E27FC236}">
                <a16:creationId xmlns:a16="http://schemas.microsoft.com/office/drawing/2014/main" id="{0D2311C3-A754-D245-A619-188E6E342395}"/>
              </a:ext>
            </a:extLst>
          </p:cNvPr>
          <p:cNvSpPr>
            <a:spLocks noGrp="1"/>
          </p:cNvSpPr>
          <p:nvPr>
            <p:ph type="title"/>
          </p:nvPr>
        </p:nvSpPr>
        <p:spPr/>
        <p:txBody>
          <a:bodyPr/>
          <a:lstStyle/>
          <a:p>
            <a:pPr fontAlgn="auto">
              <a:spcAft>
                <a:spcPts val="0"/>
              </a:spcAft>
              <a:defRPr/>
            </a:pPr>
            <a:r>
              <a:rPr lang="en-US"/>
              <a:t>Timeline</a:t>
            </a:r>
            <a:br>
              <a:rPr lang="en-US"/>
            </a:br>
            <a:endParaRPr lang="en-US" dirty="0"/>
          </a:p>
        </p:txBody>
      </p:sp>
      <p:sp>
        <p:nvSpPr>
          <p:cNvPr id="3" name="Content Placeholder 2">
            <a:extLst>
              <a:ext uri="{FF2B5EF4-FFF2-40B4-BE49-F238E27FC236}">
                <a16:creationId xmlns:a16="http://schemas.microsoft.com/office/drawing/2014/main" id="{6E24705F-8FC1-C24A-84A7-AF37BD11678B}"/>
              </a:ext>
            </a:extLst>
          </p:cNvPr>
          <p:cNvSpPr>
            <a:spLocks noGrp="1"/>
          </p:cNvSpPr>
          <p:nvPr>
            <p:ph idx="1"/>
          </p:nvPr>
        </p:nvSpPr>
        <p:spPr/>
        <p:txBody>
          <a:bodyPr rtlCol="0">
            <a:normAutofit fontScale="85000" lnSpcReduction="20000"/>
          </a:bodyPr>
          <a:lstStyle/>
          <a:p>
            <a:pPr marL="0" indent="0" fontAlgn="auto">
              <a:spcAft>
                <a:spcPts val="0"/>
              </a:spcAft>
              <a:buFont typeface="Arial" panose="020B0604020202020204" pitchFamily="34" charset="0"/>
              <a:buNone/>
              <a:defRPr/>
            </a:pPr>
            <a:endParaRPr lang="en-US" dirty="0"/>
          </a:p>
          <a:p>
            <a:pPr marL="0" indent="0" fontAlgn="auto">
              <a:spcAft>
                <a:spcPts val="0"/>
              </a:spcAft>
              <a:buFont typeface="Arial" panose="020B0604020202020204" pitchFamily="34" charset="0"/>
              <a:buNone/>
              <a:defRPr/>
            </a:pPr>
            <a:r>
              <a:rPr lang="en-US" dirty="0"/>
              <a:t>1. Training Providers early Decembers 2020</a:t>
            </a:r>
          </a:p>
          <a:p>
            <a:pPr marL="0" indent="0" fontAlgn="auto">
              <a:spcAft>
                <a:spcPts val="0"/>
              </a:spcAft>
              <a:buFont typeface="Arial" panose="020B0604020202020204" pitchFamily="34" charset="0"/>
              <a:buNone/>
              <a:defRPr/>
            </a:pPr>
            <a:r>
              <a:rPr lang="en-US" dirty="0"/>
              <a:t>2. Additional combined provider &amp; staff training may be necessary- TBD</a:t>
            </a:r>
          </a:p>
          <a:p>
            <a:pPr marL="0" indent="0" fontAlgn="auto">
              <a:spcAft>
                <a:spcPts val="0"/>
              </a:spcAft>
              <a:buFont typeface="Arial" panose="020B0604020202020204" pitchFamily="34" charset="0"/>
              <a:buNone/>
              <a:defRPr/>
            </a:pPr>
            <a:r>
              <a:rPr lang="en-US" dirty="0"/>
              <a:t>3. Changes go into effect on January 1, 2021 for all visits.</a:t>
            </a:r>
          </a:p>
          <a:p>
            <a:pPr fontAlgn="auto">
              <a:spcAft>
                <a:spcPts val="0"/>
              </a:spcAft>
              <a:defRPr/>
            </a:pPr>
            <a:endParaRPr lang="en-US" dirty="0"/>
          </a:p>
          <a:p>
            <a:pPr fontAlgn="auto">
              <a:spcAft>
                <a:spcPts val="0"/>
              </a:spcAft>
              <a:defRPr/>
            </a:pPr>
            <a:r>
              <a:rPr lang="en-US" dirty="0"/>
              <a:t>Throughout the year ongoing self-assessment and trainings may be offered</a:t>
            </a:r>
          </a:p>
          <a:p>
            <a:pPr fontAlgn="auto">
              <a:spcAft>
                <a:spcPts val="0"/>
              </a:spcAft>
              <a:buFontTx/>
              <a:buChar char="-"/>
              <a:defRPr/>
            </a:pPr>
            <a:r>
              <a:rPr lang="en-US" dirty="0"/>
              <a:t>Peer review?</a:t>
            </a:r>
          </a:p>
          <a:p>
            <a:pPr fontAlgn="auto">
              <a:spcAft>
                <a:spcPts val="0"/>
              </a:spcAft>
              <a:buFontTx/>
              <a:buChar char="-"/>
              <a:defRPr/>
            </a:pPr>
            <a:r>
              <a:rPr lang="en-US" dirty="0"/>
              <a:t>Videos and tables on the intranet</a:t>
            </a:r>
          </a:p>
          <a:p>
            <a:pPr fontAlgn="auto">
              <a:spcAft>
                <a:spcPts val="0"/>
              </a:spcAft>
              <a:defRPr/>
            </a:pPr>
            <a:endParaRPr lang="en-US" dirty="0"/>
          </a:p>
        </p:txBody>
      </p:sp>
      <p:grpSp>
        <p:nvGrpSpPr>
          <p:cNvPr id="39" name="Group 38" descr="&quot;&quot;">
            <a:extLst>
              <a:ext uri="{FF2B5EF4-FFF2-40B4-BE49-F238E27FC236}">
                <a16:creationId xmlns:a16="http://schemas.microsoft.com/office/drawing/2014/main" id="{55640228-F2F2-FD40-BA0E-F9C87214E6F2}"/>
              </a:ext>
            </a:extLst>
          </p:cNvPr>
          <p:cNvGrpSpPr>
            <a:grpSpLocks noGrp="1" noUngrp="1" noRot="1" noChangeAspect="1" noMove="1" noResize="1"/>
          </p:cNvGrpSpPr>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2F38D7AF-C671-BB42-BF41-518D8B6A4B54}"/>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41" name="Freeform 33">
              <a:extLst>
                <a:ext uri="{FF2B5EF4-FFF2-40B4-BE49-F238E27FC236}">
                  <a16:creationId xmlns:a16="http://schemas.microsoft.com/office/drawing/2014/main" id="{4DCAF01E-6270-5248-875A-8836CA8875A1}"/>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42" name="Freeform 34">
              <a:extLst>
                <a:ext uri="{FF2B5EF4-FFF2-40B4-BE49-F238E27FC236}">
                  <a16:creationId xmlns:a16="http://schemas.microsoft.com/office/drawing/2014/main" id="{C2AD0468-8CF8-E94A-BE6C-C5FEF814AC18}"/>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3" name="Freeform 35">
              <a:extLst>
                <a:ext uri="{FF2B5EF4-FFF2-40B4-BE49-F238E27FC236}">
                  <a16:creationId xmlns:a16="http://schemas.microsoft.com/office/drawing/2014/main" id="{768396A1-53C1-504F-8813-852B85037CA5}"/>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44" name="Freeform 36">
              <a:extLst>
                <a:ext uri="{FF2B5EF4-FFF2-40B4-BE49-F238E27FC236}">
                  <a16:creationId xmlns:a16="http://schemas.microsoft.com/office/drawing/2014/main" id="{38859D41-9C9D-0D40-A909-716E4D1A8BC8}"/>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45" name="Freeform 37">
              <a:extLst>
                <a:ext uri="{FF2B5EF4-FFF2-40B4-BE49-F238E27FC236}">
                  <a16:creationId xmlns:a16="http://schemas.microsoft.com/office/drawing/2014/main" id="{313FC365-350A-614E-956B-0BE2AC213912}"/>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46" name="Freeform 38">
              <a:extLst>
                <a:ext uri="{FF2B5EF4-FFF2-40B4-BE49-F238E27FC236}">
                  <a16:creationId xmlns:a16="http://schemas.microsoft.com/office/drawing/2014/main" id="{81055549-E522-C746-8F6A-300C723276B5}"/>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7" name="Freeform 39">
              <a:extLst>
                <a:ext uri="{FF2B5EF4-FFF2-40B4-BE49-F238E27FC236}">
                  <a16:creationId xmlns:a16="http://schemas.microsoft.com/office/drawing/2014/main" id="{CDAB2CF6-B65E-9E42-B2E6-F142D3B0B06D}"/>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48" name="Freeform 40">
              <a:extLst>
                <a:ext uri="{FF2B5EF4-FFF2-40B4-BE49-F238E27FC236}">
                  <a16:creationId xmlns:a16="http://schemas.microsoft.com/office/drawing/2014/main" id="{252AE62F-B657-A94F-B58C-7CA005CBF9E8}"/>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9" name="Rectangle 41">
              <a:extLst>
                <a:ext uri="{FF2B5EF4-FFF2-40B4-BE49-F238E27FC236}">
                  <a16:creationId xmlns:a16="http://schemas.microsoft.com/office/drawing/2014/main" id="{8CDD6B81-894E-0140-97CD-D9736433A86A}"/>
                </a:ext>
              </a:extLst>
            </p:cNvPr>
            <p:cNvSpPr>
              <a:spLocks noChangeArrowheads="1"/>
            </p:cNvSpPr>
            <p:nvPr/>
          </p:nvSpPr>
          <p:spPr bwMode="auto">
            <a:xfrm>
              <a:off x="11939587" y="6596063"/>
              <a:ext cx="23813" cy="252413"/>
            </a:xfrm>
            <a:prstGeom prst="rect">
              <a:avLst/>
            </a:prstGeom>
            <a:grpFill/>
            <a:ln>
              <a:noFill/>
            </a:ln>
          </p:spPr>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74"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5"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86"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1"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6894D197-FE13-1143-B632-5E247D510FCA}"/>
              </a:ext>
            </a:extLst>
          </p:cNvPr>
          <p:cNvSpPr>
            <a:spLocks noGrp="1"/>
          </p:cNvSpPr>
          <p:nvPr>
            <p:ph type="title"/>
          </p:nvPr>
        </p:nvSpPr>
        <p:spPr>
          <a:xfrm>
            <a:off x="1020762" y="74006"/>
            <a:ext cx="9905998" cy="1478570"/>
          </a:xfrm>
        </p:spPr>
        <p:txBody>
          <a:bodyPr>
            <a:normAutofit/>
          </a:bodyPr>
          <a:lstStyle/>
          <a:p>
            <a:pPr fontAlgn="auto">
              <a:spcAft>
                <a:spcPts val="0"/>
              </a:spcAft>
              <a:defRPr/>
            </a:pPr>
            <a:r>
              <a:rPr lang="en-US" dirty="0" err="1"/>
              <a:t>ExampleS</a:t>
            </a:r>
            <a:r>
              <a:rPr lang="en-US" dirty="0"/>
              <a:t>(Time)</a:t>
            </a:r>
          </a:p>
        </p:txBody>
      </p:sp>
      <p:sp>
        <p:nvSpPr>
          <p:cNvPr id="45058" name="Content Placeholder 2">
            <a:extLst>
              <a:ext uri="{FF2B5EF4-FFF2-40B4-BE49-F238E27FC236}">
                <a16:creationId xmlns:a16="http://schemas.microsoft.com/office/drawing/2014/main" id="{78C7ACD0-2F1E-C849-B21A-25343CB0BAD9}"/>
              </a:ext>
            </a:extLst>
          </p:cNvPr>
          <p:cNvSpPr>
            <a:spLocks noGrp="1" noChangeArrowheads="1"/>
          </p:cNvSpPr>
          <p:nvPr>
            <p:ph idx="1"/>
          </p:nvPr>
        </p:nvSpPr>
        <p:spPr>
          <a:xfrm>
            <a:off x="1141412" y="1382713"/>
            <a:ext cx="9905999" cy="5033962"/>
          </a:xfrm>
        </p:spPr>
        <p:txBody>
          <a:bodyPr>
            <a:normAutofit fontScale="85000" lnSpcReduction="10000"/>
          </a:bodyPr>
          <a:lstStyle/>
          <a:p>
            <a:r>
              <a:rPr lang="en-US" altLang="en-US" dirty="0"/>
              <a:t>Medical staff completes vital signs, chief complaint</a:t>
            </a:r>
          </a:p>
          <a:p>
            <a:pPr lvl="1"/>
            <a:r>
              <a:rPr lang="en-US" altLang="en-US" dirty="0"/>
              <a:t>No, usual care</a:t>
            </a:r>
          </a:p>
          <a:p>
            <a:r>
              <a:rPr lang="en-US" altLang="en-US" dirty="0"/>
              <a:t>Medical Staff reviews PHQ9, Review med reconciliation, Social history, and review’s QM</a:t>
            </a:r>
          </a:p>
          <a:p>
            <a:pPr lvl="1"/>
            <a:r>
              <a:rPr lang="en-US" altLang="en-US" dirty="0"/>
              <a:t>No, Medical staff are not “qualified healthcare providers”</a:t>
            </a:r>
          </a:p>
          <a:p>
            <a:r>
              <a:rPr lang="en-US" altLang="en-US" dirty="0"/>
              <a:t>Patient with new onset diabetes meets with with nutrition for 20 mins for integrated visit</a:t>
            </a:r>
          </a:p>
          <a:p>
            <a:pPr lvl="1"/>
            <a:r>
              <a:rPr lang="en-US" altLang="en-US" dirty="0"/>
              <a:t>Yes, QHP, not billed for otherwise</a:t>
            </a:r>
          </a:p>
          <a:p>
            <a:r>
              <a:rPr lang="en-US" altLang="en-US" dirty="0"/>
              <a:t>Patient meets with Integrated behavioral health on date of PCP visit</a:t>
            </a:r>
          </a:p>
          <a:p>
            <a:pPr lvl="1"/>
            <a:r>
              <a:rPr lang="en-US" altLang="en-US" dirty="0"/>
              <a:t>Yes, IBH are QHP, service was not otherwise billed for</a:t>
            </a:r>
          </a:p>
          <a:p>
            <a:r>
              <a:rPr lang="en-US" altLang="en-US" dirty="0"/>
              <a:t>Triage nursing spends 10 mins on phone with patient collecting history and then after consult w/ provider patient is booked for same day visit</a:t>
            </a:r>
          </a:p>
          <a:p>
            <a:pPr lvl="1"/>
            <a:r>
              <a:rPr lang="en-US" altLang="en-US" dirty="0"/>
              <a:t>No, at this time we can’t count nursing time</a:t>
            </a:r>
          </a:p>
          <a:p>
            <a:endParaRPr lang="en-US" altLang="en-US" dirty="0"/>
          </a:p>
          <a:p>
            <a:pPr lvl="1"/>
            <a:endParaRPr lang="en-US" altLang="en-US" dirty="0"/>
          </a:p>
        </p:txBody>
      </p:sp>
      <p:grpSp>
        <p:nvGrpSpPr>
          <p:cNvPr id="102" name="Group 101">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103"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F0814B9F-9930-B74A-A7D4-FF41952E4B47}"/>
              </a:ext>
            </a:extLst>
          </p:cNvPr>
          <p:cNvSpPr>
            <a:spLocks noGrp="1"/>
          </p:cNvSpPr>
          <p:nvPr>
            <p:ph type="title"/>
          </p:nvPr>
        </p:nvSpPr>
        <p:spPr>
          <a:xfrm>
            <a:off x="1158875" y="61305"/>
            <a:ext cx="9905998" cy="1478570"/>
          </a:xfrm>
        </p:spPr>
        <p:txBody>
          <a:bodyPr>
            <a:normAutofit/>
          </a:bodyPr>
          <a:lstStyle/>
          <a:p>
            <a:r>
              <a:rPr lang="en-US" dirty="0"/>
              <a:t>Example 1 (MDM vs Time)</a:t>
            </a:r>
          </a:p>
        </p:txBody>
      </p:sp>
      <p:sp>
        <p:nvSpPr>
          <p:cNvPr id="3" name="Content Placeholder 2">
            <a:extLst>
              <a:ext uri="{FF2B5EF4-FFF2-40B4-BE49-F238E27FC236}">
                <a16:creationId xmlns:a16="http://schemas.microsoft.com/office/drawing/2014/main" id="{EFC67BD7-88F0-7140-8298-1E76CF033E67}"/>
              </a:ext>
            </a:extLst>
          </p:cNvPr>
          <p:cNvSpPr>
            <a:spLocks noGrp="1"/>
          </p:cNvSpPr>
          <p:nvPr>
            <p:ph idx="1"/>
          </p:nvPr>
        </p:nvSpPr>
        <p:spPr>
          <a:xfrm>
            <a:off x="1141412" y="1219200"/>
            <a:ext cx="9905999" cy="5376863"/>
          </a:xfrm>
        </p:spPr>
        <p:txBody>
          <a:bodyPr>
            <a:normAutofit fontScale="77500" lnSpcReduction="20000"/>
          </a:bodyPr>
          <a:lstStyle/>
          <a:p>
            <a:r>
              <a:rPr lang="en-US" dirty="0"/>
              <a:t>45 y/o </a:t>
            </a:r>
            <a:r>
              <a:rPr lang="en-US" dirty="0" err="1"/>
              <a:t>pt</a:t>
            </a:r>
            <a:r>
              <a:rPr lang="en-US" dirty="0"/>
              <a:t> w/ HTN seen for follow-up. No other concerns. </a:t>
            </a:r>
          </a:p>
          <a:p>
            <a:r>
              <a:rPr lang="en-US" dirty="0"/>
              <a:t>VS: 148/90, 148/98, 142/92 HR 68</a:t>
            </a:r>
          </a:p>
          <a:p>
            <a:r>
              <a:rPr lang="en-US" dirty="0"/>
              <a:t>Meds: Lisinopril 10 mg </a:t>
            </a:r>
          </a:p>
          <a:p>
            <a:r>
              <a:rPr lang="en-US" dirty="0"/>
              <a:t>NKDA</a:t>
            </a:r>
          </a:p>
          <a:p>
            <a:r>
              <a:rPr lang="en-US" dirty="0"/>
              <a:t>Document Medically appropriate H&amp;P</a:t>
            </a:r>
          </a:p>
          <a:p>
            <a:pPr lvl="1"/>
            <a:r>
              <a:rPr lang="en-US" dirty="0"/>
              <a:t>Taking medication without side effects. On low salt, healthy diet. No alcohol. Exercise 2x/week. Denies headache, vision changes, chest pain, SOB, cough, edema. </a:t>
            </a:r>
          </a:p>
          <a:p>
            <a:r>
              <a:rPr lang="en-US" dirty="0"/>
              <a:t>Exam: Well appearing, NAD. Cardiac Normal S1, S2, RRR, No Murmurs. No edema. RESP: LSCTA</a:t>
            </a:r>
          </a:p>
          <a:p>
            <a:r>
              <a:rPr lang="en-US" dirty="0"/>
              <a:t>A/P Uncontrolled HTN, not at goal of 130/80. Reviewed recently normal BMP, Lipids. Plan to increase Lisinopril to 20 mg daily, reviewed med risks &amp; side effects Follow-up in 4 weeks. </a:t>
            </a:r>
          </a:p>
          <a:p>
            <a:r>
              <a:rPr lang="en-US" dirty="0"/>
              <a:t>CODE is Provider choice</a:t>
            </a:r>
          </a:p>
          <a:p>
            <a:r>
              <a:rPr lang="en-US" dirty="0"/>
              <a:t>Time 5 mins(chart prep) + 10 mins (provider) + 5 mins(documentation) = 20 mins (99213)</a:t>
            </a:r>
          </a:p>
          <a:p>
            <a:r>
              <a:rPr lang="en-US" dirty="0"/>
              <a:t>MDM= Chronic illness problem, moderate risk due to medication management 99214</a:t>
            </a:r>
          </a:p>
          <a:p>
            <a:pPr marL="0" indent="0">
              <a:buNone/>
            </a:pPr>
            <a:endParaRPr lang="en-US" dirty="0"/>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344758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E5B81578-0F1B-BD43-9637-367CC9594A67}"/>
              </a:ext>
            </a:extLst>
          </p:cNvPr>
          <p:cNvSpPr>
            <a:spLocks noGrp="1"/>
          </p:cNvSpPr>
          <p:nvPr>
            <p:ph type="title"/>
          </p:nvPr>
        </p:nvSpPr>
        <p:spPr>
          <a:xfrm>
            <a:off x="1073150" y="-141825"/>
            <a:ext cx="9905998" cy="1478570"/>
          </a:xfrm>
        </p:spPr>
        <p:txBody>
          <a:bodyPr>
            <a:normAutofit/>
          </a:bodyPr>
          <a:lstStyle/>
          <a:p>
            <a:r>
              <a:rPr lang="en-US" dirty="0"/>
              <a:t>Example 2</a:t>
            </a:r>
          </a:p>
        </p:txBody>
      </p:sp>
      <p:sp>
        <p:nvSpPr>
          <p:cNvPr id="3" name="Content Placeholder 2">
            <a:extLst>
              <a:ext uri="{FF2B5EF4-FFF2-40B4-BE49-F238E27FC236}">
                <a16:creationId xmlns:a16="http://schemas.microsoft.com/office/drawing/2014/main" id="{40D3F226-56B0-5748-A362-95755AE40AAB}"/>
              </a:ext>
            </a:extLst>
          </p:cNvPr>
          <p:cNvSpPr>
            <a:spLocks noGrp="1"/>
          </p:cNvSpPr>
          <p:nvPr>
            <p:ph idx="1"/>
          </p:nvPr>
        </p:nvSpPr>
        <p:spPr>
          <a:xfrm>
            <a:off x="969964" y="948345"/>
            <a:ext cx="9905999" cy="5895368"/>
          </a:xfrm>
        </p:spPr>
        <p:txBody>
          <a:bodyPr>
            <a:normAutofit fontScale="85000" lnSpcReduction="20000"/>
          </a:bodyPr>
          <a:lstStyle/>
          <a:p>
            <a:r>
              <a:rPr lang="en-US" dirty="0"/>
              <a:t>58 y/o M w/ HTN, anxiety, and BPH seen for blood pressure follow-up and-oh-by-the-way his calf has been hurting for the last few weeks and there is some swelling in one leg that hurts. No injuries. </a:t>
            </a:r>
          </a:p>
          <a:p>
            <a:r>
              <a:rPr lang="en-US" dirty="0"/>
              <a:t>VS 152/100, 150/96 HR 78</a:t>
            </a:r>
          </a:p>
          <a:p>
            <a:r>
              <a:rPr lang="en-US" dirty="0"/>
              <a:t>NKDA/ Meds: HCTZ 25 mg, Metoprolol 25, hydroxyzine 25, finasteride 5mg</a:t>
            </a:r>
          </a:p>
          <a:p>
            <a:r>
              <a:rPr lang="en-US" dirty="0"/>
              <a:t>Medically appropriate exam &amp; hx</a:t>
            </a:r>
          </a:p>
          <a:p>
            <a:r>
              <a:rPr lang="en-US" dirty="0"/>
              <a:t>A/P</a:t>
            </a:r>
          </a:p>
          <a:p>
            <a:r>
              <a:rPr lang="en-US" dirty="0"/>
              <a:t>1. HTN – uncontrolled, not at goal. Increase metoprolol to 50 mg and f/u in a week. Instruct to check heart rate. </a:t>
            </a:r>
          </a:p>
          <a:p>
            <a:r>
              <a:rPr lang="en-US" dirty="0"/>
              <a:t>2.  Lower extremity edema with tenderness = DVT</a:t>
            </a:r>
          </a:p>
          <a:p>
            <a:pPr lvl="1"/>
            <a:r>
              <a:rPr lang="en-US" dirty="0"/>
              <a:t>Venous duplex same day, shows + DVT, start anti-coagulation, med risks and side effects reviewed. Medication information given. Discussed if chest pain, weakness, difficulty speaking,  short of breath, bleeding to seek emergent medical care. Anti-</a:t>
            </a:r>
            <a:r>
              <a:rPr lang="en-US" dirty="0" err="1"/>
              <a:t>coag</a:t>
            </a:r>
            <a:r>
              <a:rPr lang="en-US" dirty="0"/>
              <a:t> nurses will follow up. </a:t>
            </a:r>
          </a:p>
          <a:p>
            <a:pPr lvl="1"/>
            <a:r>
              <a:rPr lang="en-US" dirty="0"/>
              <a:t>Labs for w/u of DVT</a:t>
            </a:r>
          </a:p>
          <a:p>
            <a:r>
              <a:rPr lang="en-US" dirty="0"/>
              <a:t>CODE 99215 , 1 acute or chronic illness that poses a threat to life/ body , high risk drug therapy that requires intensive monitoring for toxicity</a:t>
            </a:r>
          </a:p>
          <a:p>
            <a:endParaRPr lang="en-US" dirty="0"/>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1935482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1B4DB960-BBC4-744A-AECD-B58862402805}"/>
              </a:ext>
            </a:extLst>
          </p:cNvPr>
          <p:cNvSpPr>
            <a:spLocks noGrp="1"/>
          </p:cNvSpPr>
          <p:nvPr>
            <p:ph type="title"/>
          </p:nvPr>
        </p:nvSpPr>
        <p:spPr>
          <a:xfrm>
            <a:off x="1101724" y="-349518"/>
            <a:ext cx="9905998" cy="1478570"/>
          </a:xfrm>
        </p:spPr>
        <p:txBody>
          <a:bodyPr>
            <a:normAutofit/>
          </a:bodyPr>
          <a:lstStyle/>
          <a:p>
            <a:r>
              <a:rPr lang="en-US" dirty="0"/>
              <a:t>Example 3</a:t>
            </a:r>
          </a:p>
        </p:txBody>
      </p:sp>
      <p:sp>
        <p:nvSpPr>
          <p:cNvPr id="3" name="Content Placeholder 2">
            <a:extLst>
              <a:ext uri="{FF2B5EF4-FFF2-40B4-BE49-F238E27FC236}">
                <a16:creationId xmlns:a16="http://schemas.microsoft.com/office/drawing/2014/main" id="{19C40AF1-491A-8E40-BAB9-EBBA0D0AF16A}"/>
              </a:ext>
            </a:extLst>
          </p:cNvPr>
          <p:cNvSpPr>
            <a:spLocks noGrp="1"/>
          </p:cNvSpPr>
          <p:nvPr>
            <p:ph idx="1"/>
          </p:nvPr>
        </p:nvSpPr>
        <p:spPr>
          <a:xfrm>
            <a:off x="860426" y="755347"/>
            <a:ext cx="10167936" cy="6157423"/>
          </a:xfrm>
        </p:spPr>
        <p:txBody>
          <a:bodyPr>
            <a:normAutofit fontScale="85000" lnSpcReduction="10000"/>
          </a:bodyPr>
          <a:lstStyle/>
          <a:p>
            <a:r>
              <a:rPr lang="en-US" dirty="0"/>
              <a:t>45 y/o M established patient w/ new onset diabetes. Seen for med management follow up. </a:t>
            </a:r>
          </a:p>
          <a:p>
            <a:r>
              <a:rPr lang="en-US" dirty="0"/>
              <a:t>Meds Metformin, Statin</a:t>
            </a:r>
          </a:p>
          <a:p>
            <a:r>
              <a:rPr lang="en-US" dirty="0"/>
              <a:t>VS 120/70, HR 80,  WT 250, Height 5’4”</a:t>
            </a:r>
          </a:p>
          <a:p>
            <a:r>
              <a:rPr lang="en-US" dirty="0"/>
              <a:t>Labs HgA1C 9.0, Lipids elevated, MAU Panel normal, CMP normal, </a:t>
            </a:r>
          </a:p>
          <a:p>
            <a:r>
              <a:rPr lang="en-US" dirty="0"/>
              <a:t>Review ophthalmology consult neg for retinopathy. </a:t>
            </a:r>
          </a:p>
          <a:p>
            <a:r>
              <a:rPr lang="en-US" dirty="0"/>
              <a:t>Medically appropriate H&amp;P</a:t>
            </a:r>
          </a:p>
          <a:p>
            <a:r>
              <a:rPr lang="en-US" dirty="0"/>
              <a:t>A/P Uncontrolled Type 2 Diabetic</a:t>
            </a:r>
          </a:p>
          <a:p>
            <a:r>
              <a:rPr lang="en-US" dirty="0"/>
              <a:t>-Reviewed labs. adjust medications, review diet, exercise, weight loss, foot exams, eye exams</a:t>
            </a:r>
          </a:p>
          <a:p>
            <a:r>
              <a:rPr lang="en-US" dirty="0"/>
              <a:t>-25 mins provider including review/exam/documentation/ordering </a:t>
            </a:r>
          </a:p>
          <a:p>
            <a:r>
              <a:rPr lang="en-US" dirty="0"/>
              <a:t>-Patient meets with 20 mins with nutrition and 15 mins with nursing for glucometer teaching</a:t>
            </a:r>
          </a:p>
          <a:p>
            <a:r>
              <a:rPr lang="en-US" dirty="0"/>
              <a:t>Time = 5(chart prep) + 20 (provider) + 20(nutrition) = 45 mins</a:t>
            </a:r>
          </a:p>
          <a:p>
            <a:r>
              <a:rPr lang="en-US" dirty="0"/>
              <a:t>= 99215 based on TIME</a:t>
            </a:r>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4056705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10AC-C9BD-EA45-B8B0-0D8C31FFE06F}"/>
              </a:ext>
            </a:extLst>
          </p:cNvPr>
          <p:cNvSpPr>
            <a:spLocks noGrp="1"/>
          </p:cNvSpPr>
          <p:nvPr>
            <p:ph type="title"/>
          </p:nvPr>
        </p:nvSpPr>
        <p:spPr>
          <a:xfrm>
            <a:off x="484188" y="228600"/>
            <a:ext cx="9906000" cy="1477963"/>
          </a:xfrm>
        </p:spPr>
        <p:txBody>
          <a:bodyPr/>
          <a:lstStyle/>
          <a:p>
            <a:pPr fontAlgn="auto">
              <a:spcAft>
                <a:spcPts val="0"/>
              </a:spcAft>
              <a:defRPr/>
            </a:pPr>
            <a:r>
              <a:rPr lang="en-US" dirty="0"/>
              <a:t>RVU Changes</a:t>
            </a:r>
          </a:p>
        </p:txBody>
      </p:sp>
      <p:graphicFrame>
        <p:nvGraphicFramePr>
          <p:cNvPr id="4" name="Table 4">
            <a:extLst>
              <a:ext uri="{FF2B5EF4-FFF2-40B4-BE49-F238E27FC236}">
                <a16:creationId xmlns:a16="http://schemas.microsoft.com/office/drawing/2014/main" id="{D93FFF9A-C455-0A48-9D18-6E493CD9E2C8}"/>
              </a:ext>
            </a:extLst>
          </p:cNvPr>
          <p:cNvGraphicFramePr>
            <a:graphicFrameLocks noGrp="1"/>
          </p:cNvGraphicFramePr>
          <p:nvPr>
            <p:ph idx="1"/>
          </p:nvPr>
        </p:nvGraphicFramePr>
        <p:xfrm>
          <a:off x="684213" y="1868488"/>
          <a:ext cx="9906000" cy="1849439"/>
        </p:xfrm>
        <a:graphic>
          <a:graphicData uri="http://schemas.openxmlformats.org/drawingml/2006/table">
            <a:tbl>
              <a:tblPr firstRow="1" bandRow="1">
                <a:tableStyleId>{7DF18680-E054-41AD-8BC1-D1AEF772440D}</a:tableStyleId>
              </a:tblPr>
              <a:tblGrid>
                <a:gridCol w="3302000">
                  <a:extLst>
                    <a:ext uri="{9D8B030D-6E8A-4147-A177-3AD203B41FA5}">
                      <a16:colId xmlns:a16="http://schemas.microsoft.com/office/drawing/2014/main" val="20000"/>
                    </a:ext>
                  </a:extLst>
                </a:gridCol>
                <a:gridCol w="3302000">
                  <a:extLst>
                    <a:ext uri="{9D8B030D-6E8A-4147-A177-3AD203B41FA5}">
                      <a16:colId xmlns:a16="http://schemas.microsoft.com/office/drawing/2014/main" val="20001"/>
                    </a:ext>
                  </a:extLst>
                </a:gridCol>
                <a:gridCol w="3302000">
                  <a:extLst>
                    <a:ext uri="{9D8B030D-6E8A-4147-A177-3AD203B41FA5}">
                      <a16:colId xmlns:a16="http://schemas.microsoft.com/office/drawing/2014/main" val="20002"/>
                    </a:ext>
                  </a:extLst>
                </a:gridCol>
              </a:tblGrid>
              <a:tr h="365823">
                <a:tc>
                  <a:txBody>
                    <a:bodyPr/>
                    <a:lstStyle/>
                    <a:p>
                      <a:r>
                        <a:rPr lang="en-US" sz="1800" dirty="0"/>
                        <a:t>Code(New)</a:t>
                      </a:r>
                    </a:p>
                  </a:txBody>
                  <a:tcPr marT="45728" marB="45728"/>
                </a:tc>
                <a:tc>
                  <a:txBody>
                    <a:bodyPr/>
                    <a:lstStyle/>
                    <a:p>
                      <a:r>
                        <a:rPr lang="en-US" sz="1800" dirty="0"/>
                        <a:t>Current RVU</a:t>
                      </a:r>
                    </a:p>
                  </a:txBody>
                  <a:tcPr marT="45728" marB="45728"/>
                </a:tc>
                <a:tc>
                  <a:txBody>
                    <a:bodyPr/>
                    <a:lstStyle/>
                    <a:p>
                      <a:r>
                        <a:rPr lang="en-US" sz="1800" dirty="0"/>
                        <a:t>New RVU</a:t>
                      </a:r>
                    </a:p>
                  </a:txBody>
                  <a:tcPr marT="45728" marB="45728"/>
                </a:tc>
                <a:extLst>
                  <a:ext uri="{0D108BD9-81ED-4DB2-BD59-A6C34878D82A}">
                    <a16:rowId xmlns:a16="http://schemas.microsoft.com/office/drawing/2014/main" val="10000"/>
                  </a:ext>
                </a:extLst>
              </a:tr>
              <a:tr h="370904">
                <a:tc>
                  <a:txBody>
                    <a:bodyPr/>
                    <a:lstStyle/>
                    <a:p>
                      <a:r>
                        <a:rPr lang="en-US" sz="1800" dirty="0"/>
                        <a:t>99202</a:t>
                      </a:r>
                    </a:p>
                  </a:txBody>
                  <a:tcPr marT="45728" marB="45728"/>
                </a:tc>
                <a:tc>
                  <a:txBody>
                    <a:bodyPr/>
                    <a:lstStyle/>
                    <a:p>
                      <a:r>
                        <a:rPr lang="en-US" sz="1800" dirty="0"/>
                        <a:t>0.93</a:t>
                      </a:r>
                    </a:p>
                  </a:txBody>
                  <a:tcPr marT="45728" marB="45728"/>
                </a:tc>
                <a:tc>
                  <a:txBody>
                    <a:bodyPr/>
                    <a:lstStyle/>
                    <a:p>
                      <a:r>
                        <a:rPr lang="en-US" sz="1800" dirty="0"/>
                        <a:t>0.93</a:t>
                      </a:r>
                    </a:p>
                  </a:txBody>
                  <a:tcPr marT="45728" marB="45728"/>
                </a:tc>
                <a:extLst>
                  <a:ext uri="{0D108BD9-81ED-4DB2-BD59-A6C34878D82A}">
                    <a16:rowId xmlns:a16="http://schemas.microsoft.com/office/drawing/2014/main" val="10001"/>
                  </a:ext>
                </a:extLst>
              </a:tr>
              <a:tr h="370904">
                <a:tc>
                  <a:txBody>
                    <a:bodyPr/>
                    <a:lstStyle/>
                    <a:p>
                      <a:r>
                        <a:rPr lang="en-US" sz="1800" dirty="0"/>
                        <a:t>99203</a:t>
                      </a:r>
                    </a:p>
                  </a:txBody>
                  <a:tcPr marT="45728" marB="45728"/>
                </a:tc>
                <a:tc>
                  <a:txBody>
                    <a:bodyPr/>
                    <a:lstStyle/>
                    <a:p>
                      <a:r>
                        <a:rPr lang="en-US" sz="1800" dirty="0"/>
                        <a:t>1.42</a:t>
                      </a:r>
                    </a:p>
                  </a:txBody>
                  <a:tcPr marT="45728" marB="45728"/>
                </a:tc>
                <a:tc>
                  <a:txBody>
                    <a:bodyPr/>
                    <a:lstStyle/>
                    <a:p>
                      <a:r>
                        <a:rPr lang="en-US" sz="1800" dirty="0"/>
                        <a:t>1.60</a:t>
                      </a:r>
                    </a:p>
                  </a:txBody>
                  <a:tcPr marT="45728" marB="45728"/>
                </a:tc>
                <a:extLst>
                  <a:ext uri="{0D108BD9-81ED-4DB2-BD59-A6C34878D82A}">
                    <a16:rowId xmlns:a16="http://schemas.microsoft.com/office/drawing/2014/main" val="10002"/>
                  </a:ext>
                </a:extLst>
              </a:tr>
              <a:tr h="370904">
                <a:tc>
                  <a:txBody>
                    <a:bodyPr/>
                    <a:lstStyle/>
                    <a:p>
                      <a:r>
                        <a:rPr lang="en-US" sz="1800" dirty="0"/>
                        <a:t>99204</a:t>
                      </a:r>
                    </a:p>
                  </a:txBody>
                  <a:tcPr marT="45728" marB="45728"/>
                </a:tc>
                <a:tc>
                  <a:txBody>
                    <a:bodyPr/>
                    <a:lstStyle/>
                    <a:p>
                      <a:r>
                        <a:rPr lang="en-US" sz="1800" dirty="0"/>
                        <a:t>2.43</a:t>
                      </a:r>
                    </a:p>
                  </a:txBody>
                  <a:tcPr marT="45728" marB="45728"/>
                </a:tc>
                <a:tc>
                  <a:txBody>
                    <a:bodyPr/>
                    <a:lstStyle/>
                    <a:p>
                      <a:r>
                        <a:rPr lang="en-US" sz="1800" dirty="0"/>
                        <a:t>2.60</a:t>
                      </a:r>
                    </a:p>
                  </a:txBody>
                  <a:tcPr marT="45728" marB="45728"/>
                </a:tc>
                <a:extLst>
                  <a:ext uri="{0D108BD9-81ED-4DB2-BD59-A6C34878D82A}">
                    <a16:rowId xmlns:a16="http://schemas.microsoft.com/office/drawing/2014/main" val="10003"/>
                  </a:ext>
                </a:extLst>
              </a:tr>
              <a:tr h="370904">
                <a:tc>
                  <a:txBody>
                    <a:bodyPr/>
                    <a:lstStyle/>
                    <a:p>
                      <a:r>
                        <a:rPr lang="en-US" sz="1800" dirty="0"/>
                        <a:t>99205</a:t>
                      </a:r>
                    </a:p>
                  </a:txBody>
                  <a:tcPr marT="45728" marB="45728"/>
                </a:tc>
                <a:tc>
                  <a:txBody>
                    <a:bodyPr/>
                    <a:lstStyle/>
                    <a:p>
                      <a:r>
                        <a:rPr lang="en-US" sz="1800" dirty="0"/>
                        <a:t>3.17</a:t>
                      </a:r>
                    </a:p>
                  </a:txBody>
                  <a:tcPr marT="45728" marB="45728"/>
                </a:tc>
                <a:tc>
                  <a:txBody>
                    <a:bodyPr/>
                    <a:lstStyle/>
                    <a:p>
                      <a:r>
                        <a:rPr lang="en-US" sz="1800" dirty="0"/>
                        <a:t>3.50</a:t>
                      </a:r>
                    </a:p>
                  </a:txBody>
                  <a:tcPr marT="45728" marB="45728"/>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8CBD4AAF-A12D-3B45-947F-06D31EC77DDD}"/>
              </a:ext>
            </a:extLst>
          </p:cNvPr>
          <p:cNvGraphicFramePr>
            <a:graphicFrameLocks/>
          </p:cNvGraphicFramePr>
          <p:nvPr/>
        </p:nvGraphicFramePr>
        <p:xfrm>
          <a:off x="684213" y="3879850"/>
          <a:ext cx="9906000" cy="2595565"/>
        </p:xfrm>
        <a:graphic>
          <a:graphicData uri="http://schemas.openxmlformats.org/drawingml/2006/table">
            <a:tbl>
              <a:tblPr firstRow="1" bandRow="1">
                <a:tableStyleId>{7DF18680-E054-41AD-8BC1-D1AEF772440D}</a:tableStyleId>
              </a:tblPr>
              <a:tblGrid>
                <a:gridCol w="3302000">
                  <a:extLst>
                    <a:ext uri="{9D8B030D-6E8A-4147-A177-3AD203B41FA5}">
                      <a16:colId xmlns:a16="http://schemas.microsoft.com/office/drawing/2014/main" val="20000"/>
                    </a:ext>
                  </a:extLst>
                </a:gridCol>
                <a:gridCol w="3302000">
                  <a:extLst>
                    <a:ext uri="{9D8B030D-6E8A-4147-A177-3AD203B41FA5}">
                      <a16:colId xmlns:a16="http://schemas.microsoft.com/office/drawing/2014/main" val="20001"/>
                    </a:ext>
                  </a:extLst>
                </a:gridCol>
                <a:gridCol w="3302000">
                  <a:extLst>
                    <a:ext uri="{9D8B030D-6E8A-4147-A177-3AD203B41FA5}">
                      <a16:colId xmlns:a16="http://schemas.microsoft.com/office/drawing/2014/main" val="20002"/>
                    </a:ext>
                  </a:extLst>
                </a:gridCol>
              </a:tblGrid>
              <a:tr h="370795">
                <a:tc>
                  <a:txBody>
                    <a:bodyPr/>
                    <a:lstStyle/>
                    <a:p>
                      <a:r>
                        <a:rPr lang="en-US" sz="1800" dirty="0"/>
                        <a:t>Code(Established)</a:t>
                      </a:r>
                    </a:p>
                  </a:txBody>
                  <a:tcPr marT="45714" marB="45714"/>
                </a:tc>
                <a:tc>
                  <a:txBody>
                    <a:bodyPr/>
                    <a:lstStyle/>
                    <a:p>
                      <a:r>
                        <a:rPr lang="en-US" sz="1800" dirty="0"/>
                        <a:t>Current RVU</a:t>
                      </a:r>
                    </a:p>
                  </a:txBody>
                  <a:tcPr marT="45714" marB="45714"/>
                </a:tc>
                <a:tc>
                  <a:txBody>
                    <a:bodyPr/>
                    <a:lstStyle/>
                    <a:p>
                      <a:r>
                        <a:rPr lang="en-US" sz="1800" dirty="0"/>
                        <a:t>New RVU</a:t>
                      </a:r>
                    </a:p>
                  </a:txBody>
                  <a:tcPr marT="45714" marB="45714"/>
                </a:tc>
                <a:extLst>
                  <a:ext uri="{0D108BD9-81ED-4DB2-BD59-A6C34878D82A}">
                    <a16:rowId xmlns:a16="http://schemas.microsoft.com/office/drawing/2014/main" val="10000"/>
                  </a:ext>
                </a:extLst>
              </a:tr>
              <a:tr h="370795">
                <a:tc>
                  <a:txBody>
                    <a:bodyPr/>
                    <a:lstStyle/>
                    <a:p>
                      <a:r>
                        <a:rPr lang="en-US" sz="1800" dirty="0"/>
                        <a:t>99211</a:t>
                      </a:r>
                    </a:p>
                  </a:txBody>
                  <a:tcPr marT="45714" marB="45714"/>
                </a:tc>
                <a:tc>
                  <a:txBody>
                    <a:bodyPr/>
                    <a:lstStyle/>
                    <a:p>
                      <a:r>
                        <a:rPr lang="en-US" sz="1800" dirty="0"/>
                        <a:t>0.18</a:t>
                      </a:r>
                    </a:p>
                  </a:txBody>
                  <a:tcPr marT="45714" marB="45714"/>
                </a:tc>
                <a:tc>
                  <a:txBody>
                    <a:bodyPr/>
                    <a:lstStyle/>
                    <a:p>
                      <a:r>
                        <a:rPr lang="en-US" sz="1800" dirty="0"/>
                        <a:t>0.18</a:t>
                      </a:r>
                    </a:p>
                  </a:txBody>
                  <a:tcPr marT="45714" marB="45714"/>
                </a:tc>
                <a:extLst>
                  <a:ext uri="{0D108BD9-81ED-4DB2-BD59-A6C34878D82A}">
                    <a16:rowId xmlns:a16="http://schemas.microsoft.com/office/drawing/2014/main" val="10001"/>
                  </a:ext>
                </a:extLst>
              </a:tr>
              <a:tr h="370795">
                <a:tc>
                  <a:txBody>
                    <a:bodyPr/>
                    <a:lstStyle/>
                    <a:p>
                      <a:r>
                        <a:rPr lang="en-US" sz="1800" dirty="0"/>
                        <a:t>99212</a:t>
                      </a:r>
                    </a:p>
                  </a:txBody>
                  <a:tcPr marT="45714" marB="45714"/>
                </a:tc>
                <a:tc>
                  <a:txBody>
                    <a:bodyPr/>
                    <a:lstStyle/>
                    <a:p>
                      <a:r>
                        <a:rPr lang="en-US" sz="1800" dirty="0"/>
                        <a:t>0.48</a:t>
                      </a:r>
                    </a:p>
                  </a:txBody>
                  <a:tcPr marT="45714" marB="45714"/>
                </a:tc>
                <a:tc>
                  <a:txBody>
                    <a:bodyPr/>
                    <a:lstStyle/>
                    <a:p>
                      <a:r>
                        <a:rPr lang="en-US" sz="1800" dirty="0"/>
                        <a:t>0.70</a:t>
                      </a:r>
                    </a:p>
                  </a:txBody>
                  <a:tcPr marT="45714" marB="45714"/>
                </a:tc>
                <a:extLst>
                  <a:ext uri="{0D108BD9-81ED-4DB2-BD59-A6C34878D82A}">
                    <a16:rowId xmlns:a16="http://schemas.microsoft.com/office/drawing/2014/main" val="10002"/>
                  </a:ext>
                </a:extLst>
              </a:tr>
              <a:tr h="370795">
                <a:tc>
                  <a:txBody>
                    <a:bodyPr/>
                    <a:lstStyle/>
                    <a:p>
                      <a:r>
                        <a:rPr lang="en-US" sz="1800" dirty="0"/>
                        <a:t>99213</a:t>
                      </a:r>
                    </a:p>
                  </a:txBody>
                  <a:tcPr marT="45714" marB="45714"/>
                </a:tc>
                <a:tc>
                  <a:txBody>
                    <a:bodyPr/>
                    <a:lstStyle/>
                    <a:p>
                      <a:r>
                        <a:rPr lang="en-US" sz="1800" dirty="0"/>
                        <a:t>0.97</a:t>
                      </a:r>
                    </a:p>
                  </a:txBody>
                  <a:tcPr marT="45714" marB="45714"/>
                </a:tc>
                <a:tc>
                  <a:txBody>
                    <a:bodyPr/>
                    <a:lstStyle/>
                    <a:p>
                      <a:r>
                        <a:rPr lang="en-US" sz="1800" dirty="0"/>
                        <a:t>1.30</a:t>
                      </a:r>
                    </a:p>
                  </a:txBody>
                  <a:tcPr marT="45714" marB="45714"/>
                </a:tc>
                <a:extLst>
                  <a:ext uri="{0D108BD9-81ED-4DB2-BD59-A6C34878D82A}">
                    <a16:rowId xmlns:a16="http://schemas.microsoft.com/office/drawing/2014/main" val="10003"/>
                  </a:ext>
                </a:extLst>
              </a:tr>
              <a:tr h="370795">
                <a:tc>
                  <a:txBody>
                    <a:bodyPr/>
                    <a:lstStyle/>
                    <a:p>
                      <a:r>
                        <a:rPr lang="en-US" sz="1800" dirty="0"/>
                        <a:t>99214</a:t>
                      </a:r>
                    </a:p>
                  </a:txBody>
                  <a:tcPr marT="45714" marB="45714"/>
                </a:tc>
                <a:tc>
                  <a:txBody>
                    <a:bodyPr/>
                    <a:lstStyle/>
                    <a:p>
                      <a:r>
                        <a:rPr lang="en-US" sz="1800" dirty="0"/>
                        <a:t>1.50</a:t>
                      </a:r>
                    </a:p>
                  </a:txBody>
                  <a:tcPr marT="45714" marB="45714"/>
                </a:tc>
                <a:tc>
                  <a:txBody>
                    <a:bodyPr/>
                    <a:lstStyle/>
                    <a:p>
                      <a:r>
                        <a:rPr lang="en-US" sz="1800" dirty="0"/>
                        <a:t>1.92</a:t>
                      </a:r>
                    </a:p>
                  </a:txBody>
                  <a:tcPr marT="45714" marB="45714"/>
                </a:tc>
                <a:extLst>
                  <a:ext uri="{0D108BD9-81ED-4DB2-BD59-A6C34878D82A}">
                    <a16:rowId xmlns:a16="http://schemas.microsoft.com/office/drawing/2014/main" val="10004"/>
                  </a:ext>
                </a:extLst>
              </a:tr>
              <a:tr h="370795">
                <a:tc>
                  <a:txBody>
                    <a:bodyPr/>
                    <a:lstStyle/>
                    <a:p>
                      <a:r>
                        <a:rPr lang="en-US" sz="1800" dirty="0"/>
                        <a:t>99215</a:t>
                      </a:r>
                    </a:p>
                  </a:txBody>
                  <a:tcPr marT="45714" marB="45714"/>
                </a:tc>
                <a:tc>
                  <a:txBody>
                    <a:bodyPr/>
                    <a:lstStyle/>
                    <a:p>
                      <a:r>
                        <a:rPr lang="en-US" sz="1800" dirty="0"/>
                        <a:t>2.11</a:t>
                      </a:r>
                    </a:p>
                  </a:txBody>
                  <a:tcPr marT="45714" marB="45714"/>
                </a:tc>
                <a:tc>
                  <a:txBody>
                    <a:bodyPr/>
                    <a:lstStyle/>
                    <a:p>
                      <a:r>
                        <a:rPr lang="en-US" sz="1800" dirty="0"/>
                        <a:t>2.80</a:t>
                      </a:r>
                    </a:p>
                  </a:txBody>
                  <a:tcPr marT="45714" marB="45714"/>
                </a:tc>
                <a:extLst>
                  <a:ext uri="{0D108BD9-81ED-4DB2-BD59-A6C34878D82A}">
                    <a16:rowId xmlns:a16="http://schemas.microsoft.com/office/drawing/2014/main" val="10005"/>
                  </a:ext>
                </a:extLst>
              </a:tr>
              <a:tr h="370795">
                <a:tc>
                  <a:txBody>
                    <a:bodyPr/>
                    <a:lstStyle/>
                    <a:p>
                      <a:r>
                        <a:rPr lang="en-US" sz="1800" dirty="0"/>
                        <a:t>99XXX</a:t>
                      </a:r>
                    </a:p>
                  </a:txBody>
                  <a:tcPr marT="45714" marB="45714"/>
                </a:tc>
                <a:tc>
                  <a:txBody>
                    <a:bodyPr/>
                    <a:lstStyle/>
                    <a:p>
                      <a:r>
                        <a:rPr lang="en-US" sz="1800" dirty="0"/>
                        <a:t>-</a:t>
                      </a:r>
                    </a:p>
                  </a:txBody>
                  <a:tcPr marT="45714" marB="45714"/>
                </a:tc>
                <a:tc>
                  <a:txBody>
                    <a:bodyPr/>
                    <a:lstStyle/>
                    <a:p>
                      <a:r>
                        <a:rPr lang="en-US" sz="1800" dirty="0"/>
                        <a:t>0.61</a:t>
                      </a:r>
                    </a:p>
                  </a:txBody>
                  <a:tcPr marT="45714" marB="45714"/>
                </a:tc>
                <a:extLst>
                  <a:ext uri="{0D108BD9-81ED-4DB2-BD59-A6C34878D82A}">
                    <a16:rowId xmlns:a16="http://schemas.microsoft.com/office/drawing/2014/main" val="1000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96E6A8FC-10E9-4740-B9B1-59C76F141F73}"/>
              </a:ext>
            </a:extLst>
          </p:cNvPr>
          <p:cNvSpPr>
            <a:spLocks noGrp="1"/>
          </p:cNvSpPr>
          <p:nvPr>
            <p:ph type="title"/>
          </p:nvPr>
        </p:nvSpPr>
        <p:spPr>
          <a:xfrm>
            <a:off x="1141413" y="618518"/>
            <a:ext cx="9905998" cy="1478570"/>
          </a:xfrm>
        </p:spPr>
        <p:txBody>
          <a:bodyPr>
            <a:normAutofit/>
          </a:bodyPr>
          <a:lstStyle/>
          <a:p>
            <a:pPr fontAlgn="auto">
              <a:spcAft>
                <a:spcPts val="0"/>
              </a:spcAft>
              <a:defRPr/>
            </a:pPr>
            <a:r>
              <a:rPr lang="en-US" dirty="0"/>
              <a:t>Conclusion</a:t>
            </a:r>
            <a:br>
              <a:rPr lang="en-US" dirty="0"/>
            </a:br>
            <a:endParaRPr lang="en-US" dirty="0"/>
          </a:p>
        </p:txBody>
      </p:sp>
      <p:sp>
        <p:nvSpPr>
          <p:cNvPr id="3" name="Content Placeholder 2">
            <a:extLst>
              <a:ext uri="{FF2B5EF4-FFF2-40B4-BE49-F238E27FC236}">
                <a16:creationId xmlns:a16="http://schemas.microsoft.com/office/drawing/2014/main" id="{CE8F4165-637B-E647-9FE1-CFC2A54FE1CC}"/>
              </a:ext>
            </a:extLst>
          </p:cNvPr>
          <p:cNvSpPr>
            <a:spLocks noGrp="1"/>
          </p:cNvSpPr>
          <p:nvPr>
            <p:ph idx="1"/>
          </p:nvPr>
        </p:nvSpPr>
        <p:spPr>
          <a:xfrm>
            <a:off x="1141412" y="2249487"/>
            <a:ext cx="9905999" cy="3541714"/>
          </a:xfrm>
        </p:spPr>
        <p:txBody>
          <a:bodyPr rtlCol="0">
            <a:normAutofit/>
          </a:bodyPr>
          <a:lstStyle/>
          <a:p>
            <a:pPr marL="0" indent="0" fontAlgn="auto">
              <a:lnSpc>
                <a:spcPct val="110000"/>
              </a:lnSpc>
              <a:spcAft>
                <a:spcPts val="0"/>
              </a:spcAft>
              <a:buFont typeface="Arial" panose="020B0604020202020204" pitchFamily="34" charset="0"/>
              <a:buNone/>
              <a:defRPr/>
            </a:pPr>
            <a:r>
              <a:rPr lang="en-US" sz="1300" dirty="0"/>
              <a:t>A. Summary of changes</a:t>
            </a:r>
          </a:p>
          <a:p>
            <a:pPr marL="0" indent="0" fontAlgn="auto">
              <a:lnSpc>
                <a:spcPct val="110000"/>
              </a:lnSpc>
              <a:spcAft>
                <a:spcPts val="0"/>
              </a:spcAft>
              <a:buFont typeface="Arial" panose="020B0604020202020204" pitchFamily="34" charset="0"/>
              <a:buNone/>
              <a:defRPr/>
            </a:pPr>
            <a:r>
              <a:rPr lang="en-US" sz="1300" dirty="0"/>
              <a:t>B. Information on what has been communicated to patients</a:t>
            </a:r>
          </a:p>
          <a:p>
            <a:pPr marL="0" indent="0" fontAlgn="auto">
              <a:lnSpc>
                <a:spcPct val="110000"/>
              </a:lnSpc>
              <a:spcAft>
                <a:spcPts val="0"/>
              </a:spcAft>
              <a:buFont typeface="Arial" panose="020B0604020202020204" pitchFamily="34" charset="0"/>
              <a:buNone/>
              <a:defRPr/>
            </a:pPr>
            <a:r>
              <a:rPr lang="en-US" sz="1300" dirty="0"/>
              <a:t>C. Resources</a:t>
            </a:r>
          </a:p>
          <a:p>
            <a:pPr marL="457200" lvl="1" indent="0" fontAlgn="auto">
              <a:lnSpc>
                <a:spcPct val="110000"/>
              </a:lnSpc>
              <a:spcAft>
                <a:spcPts val="0"/>
              </a:spcAft>
              <a:buFont typeface="Arial" panose="020B0604020202020204" pitchFamily="34" charset="0"/>
              <a:buNone/>
              <a:defRPr/>
            </a:pPr>
            <a:r>
              <a:rPr lang="en-US" sz="1300" dirty="0"/>
              <a:t>1. Staff contact for follow-up questions: Dr. </a:t>
            </a:r>
            <a:r>
              <a:rPr lang="en-US" sz="1300" dirty="0" err="1"/>
              <a:t>Esrick</a:t>
            </a:r>
            <a:r>
              <a:rPr lang="en-US" sz="1300" dirty="0"/>
              <a:t>, Julianne Tauscher, Martha</a:t>
            </a:r>
          </a:p>
          <a:p>
            <a:pPr marL="457200" lvl="1" indent="0" fontAlgn="auto">
              <a:lnSpc>
                <a:spcPct val="110000"/>
              </a:lnSpc>
              <a:spcAft>
                <a:spcPts val="0"/>
              </a:spcAft>
              <a:buFont typeface="Arial" panose="020B0604020202020204" pitchFamily="34" charset="0"/>
              <a:buNone/>
              <a:defRPr/>
            </a:pPr>
            <a:r>
              <a:rPr lang="en-US" sz="1300" dirty="0"/>
              <a:t>2. AMA – </a:t>
            </a:r>
            <a:r>
              <a:rPr lang="en-US" sz="1300" i="1" dirty="0"/>
              <a:t>CPT</a:t>
            </a:r>
            <a:r>
              <a:rPr lang="en-US" sz="1300" i="1" baseline="30000" dirty="0"/>
              <a:t>® </a:t>
            </a:r>
            <a:r>
              <a:rPr lang="en-US" sz="1300" i="1" dirty="0"/>
              <a:t>Evaluation and Management (E/M) Office or Other Outpatient (99202-99215) and Prolonged Services (99354, 99355, 99356, 99XXX) Code and Guideline Changes </a:t>
            </a:r>
            <a:r>
              <a:rPr lang="en-US" sz="1300" dirty="0"/>
              <a:t>(available online at </a:t>
            </a:r>
            <a:r>
              <a:rPr lang="en-US" sz="1300" u="sng" dirty="0" err="1"/>
              <a:t>www.ama-assn.org</a:t>
            </a:r>
            <a:r>
              <a:rPr lang="en-US" sz="1300" u="sng" dirty="0"/>
              <a:t>/system/files/2019-06/</a:t>
            </a:r>
            <a:r>
              <a:rPr lang="en-US" sz="1300" u="sng" dirty="0" err="1"/>
              <a:t>cpt</a:t>
            </a:r>
            <a:r>
              <a:rPr lang="en-US" sz="1300" u="sng" dirty="0"/>
              <a:t>-office-prolonged-</a:t>
            </a:r>
            <a:r>
              <a:rPr lang="en-US" sz="1300" u="sng" dirty="0" err="1"/>
              <a:t>svs</a:t>
            </a:r>
            <a:r>
              <a:rPr lang="en-US" sz="1300" u="sng" dirty="0"/>
              <a:t>-code-</a:t>
            </a:r>
            <a:r>
              <a:rPr lang="en-US" sz="1300" u="sng" dirty="0" err="1"/>
              <a:t>changes.pdf</a:t>
            </a:r>
            <a:r>
              <a:rPr lang="en-US" sz="1300" dirty="0"/>
              <a:t>)</a:t>
            </a:r>
          </a:p>
          <a:p>
            <a:pPr marL="457200" lvl="1" indent="0" fontAlgn="auto">
              <a:lnSpc>
                <a:spcPct val="110000"/>
              </a:lnSpc>
              <a:spcAft>
                <a:spcPts val="0"/>
              </a:spcAft>
              <a:buFont typeface="Arial" panose="020B0604020202020204" pitchFamily="34" charset="0"/>
              <a:buNone/>
              <a:defRPr/>
            </a:pPr>
            <a:r>
              <a:rPr lang="en-US" sz="1300" dirty="0"/>
              <a:t>3. AAFP – Coding for Evaluation and Management Services (available online at </a:t>
            </a:r>
            <a:r>
              <a:rPr lang="en-US" sz="1300" u="sng" dirty="0" err="1"/>
              <a:t>www.aafp.org</a:t>
            </a:r>
            <a:r>
              <a:rPr lang="en-US" sz="1300" u="sng" dirty="0"/>
              <a:t>/</a:t>
            </a:r>
            <a:r>
              <a:rPr lang="en-US" sz="1300" u="sng" dirty="0" err="1"/>
              <a:t>emcoding</a:t>
            </a:r>
            <a:r>
              <a:rPr lang="en-US" sz="1300" dirty="0"/>
              <a:t>)</a:t>
            </a:r>
          </a:p>
          <a:p>
            <a:pPr marL="0" indent="0" fontAlgn="auto">
              <a:lnSpc>
                <a:spcPct val="110000"/>
              </a:lnSpc>
              <a:spcAft>
                <a:spcPts val="0"/>
              </a:spcAft>
              <a:buFont typeface="Arial" panose="020B0604020202020204" pitchFamily="34" charset="0"/>
              <a:buNone/>
              <a:defRPr/>
            </a:pPr>
            <a:r>
              <a:rPr lang="en-US" sz="1300" dirty="0"/>
              <a:t>* HCPCS code GPC1X is a placeholder code. CMS will release the final code later this year.</a:t>
            </a:r>
          </a:p>
          <a:p>
            <a:pPr marL="0" indent="0" fontAlgn="auto">
              <a:lnSpc>
                <a:spcPct val="110000"/>
              </a:lnSpc>
              <a:spcAft>
                <a:spcPts val="0"/>
              </a:spcAft>
              <a:buFont typeface="Arial" panose="020B0604020202020204" pitchFamily="34" charset="0"/>
              <a:buNone/>
              <a:defRPr/>
            </a:pPr>
            <a:r>
              <a:rPr lang="en-US" sz="1300" dirty="0"/>
              <a:t>** CPT code 99XXX represents a placeholder code. The AMA will release the final code later this year.</a:t>
            </a:r>
          </a:p>
          <a:p>
            <a:pPr fontAlgn="auto">
              <a:lnSpc>
                <a:spcPct val="110000"/>
              </a:lnSpc>
              <a:spcAft>
                <a:spcPts val="0"/>
              </a:spcAft>
              <a:defRPr/>
            </a:pPr>
            <a:endParaRPr lang="en-US" sz="1300" dirty="0"/>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9CE52284-0F8F-A349-8738-8A1DD6BE983A}"/>
              </a:ext>
            </a:extLst>
          </p:cNvPr>
          <p:cNvSpPr>
            <a:spLocks noGrp="1"/>
          </p:cNvSpPr>
          <p:nvPr>
            <p:ph type="title"/>
          </p:nvPr>
        </p:nvSpPr>
        <p:spPr>
          <a:xfrm>
            <a:off x="1141413" y="618518"/>
            <a:ext cx="9905998" cy="1478570"/>
          </a:xfrm>
        </p:spPr>
        <p:txBody>
          <a:bodyPr>
            <a:normAutofit/>
          </a:bodyPr>
          <a:lstStyle/>
          <a:p>
            <a:pPr fontAlgn="auto">
              <a:spcAft>
                <a:spcPts val="0"/>
              </a:spcAft>
              <a:defRPr/>
            </a:pPr>
            <a:r>
              <a:rPr lang="en-US" dirty="0"/>
              <a:t>References</a:t>
            </a:r>
          </a:p>
        </p:txBody>
      </p:sp>
      <p:sp>
        <p:nvSpPr>
          <p:cNvPr id="3" name="Content Placeholder 2">
            <a:extLst>
              <a:ext uri="{FF2B5EF4-FFF2-40B4-BE49-F238E27FC236}">
                <a16:creationId xmlns:a16="http://schemas.microsoft.com/office/drawing/2014/main" id="{5A089BE4-CFCD-9C47-8CC6-521B2071AB3F}"/>
              </a:ext>
            </a:extLst>
          </p:cNvPr>
          <p:cNvSpPr>
            <a:spLocks noGrp="1"/>
          </p:cNvSpPr>
          <p:nvPr>
            <p:ph idx="1"/>
          </p:nvPr>
        </p:nvSpPr>
        <p:spPr>
          <a:xfrm>
            <a:off x="1141412" y="2249487"/>
            <a:ext cx="9905999" cy="3541714"/>
          </a:xfrm>
        </p:spPr>
        <p:txBody>
          <a:bodyPr rtlCol="0">
            <a:normAutofit/>
          </a:bodyPr>
          <a:lstStyle/>
          <a:p>
            <a:pPr fontAlgn="auto">
              <a:lnSpc>
                <a:spcPct val="110000"/>
              </a:lnSpc>
              <a:spcAft>
                <a:spcPts val="0"/>
              </a:spcAft>
              <a:defRPr/>
            </a:pPr>
            <a:r>
              <a:rPr lang="en-US" sz="1900" dirty="0"/>
              <a:t>AMA. (2020). </a:t>
            </a:r>
            <a:r>
              <a:rPr lang="en-US" sz="1900" i="1" dirty="0"/>
              <a:t>Implementing CPT Evaluation and Management (E/M) revisions. </a:t>
            </a:r>
            <a:r>
              <a:rPr lang="en-US" sz="1900" dirty="0">
                <a:hlinkClick r:id="rId2"/>
              </a:rPr>
              <a:t>https://www.ama-assn.org/practice-management/cpt/implementing-cpt-evaluation-and-management-em-revisions</a:t>
            </a:r>
            <a:endParaRPr lang="en-US" sz="1900" dirty="0"/>
          </a:p>
          <a:p>
            <a:pPr fontAlgn="auto">
              <a:lnSpc>
                <a:spcPct val="110000"/>
              </a:lnSpc>
              <a:spcAft>
                <a:spcPts val="0"/>
              </a:spcAft>
              <a:defRPr/>
            </a:pPr>
            <a:r>
              <a:rPr lang="en-US" sz="1900" dirty="0" err="1"/>
              <a:t>Millette</a:t>
            </a:r>
            <a:r>
              <a:rPr lang="en-US" sz="1900" dirty="0"/>
              <a:t>, K. W. (2020, September). Countdown to the E/M Coding Changes. </a:t>
            </a:r>
            <a:r>
              <a:rPr lang="en-US" sz="1900" i="1" dirty="0"/>
              <a:t>American Academy of Family Physicians: FPM</a:t>
            </a:r>
            <a:r>
              <a:rPr lang="en-US" sz="1900" dirty="0"/>
              <a:t>. 29-36. </a:t>
            </a:r>
            <a:r>
              <a:rPr lang="en-US" sz="1900" dirty="0">
                <a:hlinkClick r:id="rId3"/>
              </a:rPr>
              <a:t>www.aafp.org/fpm</a:t>
            </a:r>
            <a:endParaRPr lang="en-US" sz="1900" dirty="0"/>
          </a:p>
          <a:p>
            <a:pPr fontAlgn="auto">
              <a:lnSpc>
                <a:spcPct val="110000"/>
              </a:lnSpc>
              <a:spcAft>
                <a:spcPts val="0"/>
              </a:spcAft>
              <a:defRPr/>
            </a:pPr>
            <a:r>
              <a:rPr lang="en-US" sz="1900" dirty="0"/>
              <a:t>AAFP. (2020). 2021 Office Visit Evaluation and Management Documentation Changes: Practice Training Outline. </a:t>
            </a:r>
          </a:p>
          <a:p>
            <a:pPr fontAlgn="auto">
              <a:lnSpc>
                <a:spcPct val="110000"/>
              </a:lnSpc>
              <a:spcAft>
                <a:spcPts val="0"/>
              </a:spcAft>
              <a:defRPr/>
            </a:pPr>
            <a:r>
              <a:rPr lang="en-US" sz="1900" dirty="0"/>
              <a:t>AAPC. (2020). What’s Changing for E/M Codes 99201-99215 in 2021? </a:t>
            </a:r>
            <a:r>
              <a:rPr lang="en-US" sz="1900" i="1" dirty="0"/>
              <a:t>Advancing the Business of Healthcare.</a:t>
            </a:r>
            <a:r>
              <a:rPr lang="en-US" sz="1900" dirty="0"/>
              <a:t> https://</a:t>
            </a:r>
            <a:r>
              <a:rPr lang="en-US" sz="1900" dirty="0" err="1"/>
              <a:t>www.aapc.com</a:t>
            </a:r>
            <a:r>
              <a:rPr lang="en-US" sz="1900" dirty="0"/>
              <a:t>/evaluation-management/em-codes-changes-2021.aspx</a:t>
            </a:r>
          </a:p>
          <a:p>
            <a:pPr fontAlgn="auto">
              <a:lnSpc>
                <a:spcPct val="110000"/>
              </a:lnSpc>
              <a:spcAft>
                <a:spcPts val="0"/>
              </a:spcAft>
              <a:defRPr/>
            </a:pPr>
            <a:endParaRPr lang="en-US" sz="1900" dirty="0"/>
          </a:p>
          <a:p>
            <a:pPr fontAlgn="auto">
              <a:lnSpc>
                <a:spcPct val="110000"/>
              </a:lnSpc>
              <a:spcAft>
                <a:spcPts val="0"/>
              </a:spcAft>
              <a:defRPr/>
            </a:pPr>
            <a:endParaRPr lang="en-US" sz="1900" dirty="0"/>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0178" name="Group 71">
            <a:extLst>
              <a:ext uri="{FF2B5EF4-FFF2-40B4-BE49-F238E27FC236}">
                <a16:creationId xmlns:a16="http://schemas.microsoft.com/office/drawing/2014/main" id="{0E8A08BA-18A0-C145-AB9C-9CEB0C0B78AE}"/>
              </a:ext>
              <a:ext uri="{C183D7F6-B498-43B3-948B-1728B52AA6E4}">
                <adec:decorative xmlns:adec="http://schemas.microsoft.com/office/drawing/2017/decorative" val="1"/>
              </a:ext>
            </a:extLst>
          </p:cNvPr>
          <p:cNvGrpSpPr>
            <a:grpSpLocks noGrp="1" noUngrp="1" noRot="1" noChangeAspect="1" noMove="1" noResize="1"/>
          </p:cNvGrpSpPr>
          <p:nvPr/>
        </p:nvGrpSpPr>
        <p:grpSpPr bwMode="auto">
          <a:xfrm>
            <a:off x="0" y="0"/>
            <a:ext cx="12192000" cy="6858000"/>
            <a:chOff x="0" y="-1"/>
            <a:chExt cx="12192003" cy="6858001"/>
          </a:xfrm>
        </p:grpSpPr>
        <p:sp useBgFill="1">
          <p:nvSpPr>
            <p:cNvPr id="73" name="Rectangle 72" descr="&quot;&quot;">
              <a:extLst>
                <a:ext uri="{FF2B5EF4-FFF2-40B4-BE49-F238E27FC236}">
                  <a16:creationId xmlns:a16="http://schemas.microsoft.com/office/drawing/2014/main" id="{4AE35771-CEBE-4C40-82D4-B99651715D8D}"/>
                </a:ext>
              </a:extLst>
            </p:cNvPr>
            <p:cNvSpPr/>
            <p:nvPr/>
          </p:nvSpPr>
          <p:spPr>
            <a:xfrm>
              <a:off x="0" y="-1"/>
              <a:ext cx="12192003"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2" name="Picture 2" descr="&quot;&quot;">
              <a:extLst>
                <a:ext uri="{FF2B5EF4-FFF2-40B4-BE49-F238E27FC236}">
                  <a16:creationId xmlns:a16="http://schemas.microsoft.com/office/drawing/2014/main" id="{D6FD40C9-FD60-D346-9266-300A15F588E5}"/>
                </a:ext>
              </a:extLst>
            </p:cNvPr>
            <p:cNvPicPr>
              <a:picLocks noChangeAspect="1" noChangeArrowheads="1"/>
            </p:cNvPicPr>
            <p:nvPr/>
          </p:nvPicPr>
          <p:blipFill>
            <a:blip r:embed="rId3">
              <a:alphaModFix amt="30000"/>
              <a:duotone>
                <a:prstClr val="black"/>
                <a:schemeClr val="tx2">
                  <a:tint val="45000"/>
                  <a:satMod val="400000"/>
                </a:schemeClr>
              </a:duotone>
            </a:blip>
            <a:srcRect/>
            <a:stretch>
              <a:fillRect/>
            </a:stretch>
          </p:blipFill>
          <p:spPr bwMode="auto">
            <a:xfrm>
              <a:off x="0" y="-1"/>
              <a:ext cx="12192003" cy="6858001"/>
            </a:xfrm>
            <a:prstGeom prst="rect">
              <a:avLst/>
            </a:prstGeom>
            <a:noFill/>
          </p:spPr>
        </p:pic>
      </p:grpSp>
      <p:sp>
        <p:nvSpPr>
          <p:cNvPr id="2" name="Title 1">
            <a:extLst>
              <a:ext uri="{FF2B5EF4-FFF2-40B4-BE49-F238E27FC236}">
                <a16:creationId xmlns:a16="http://schemas.microsoft.com/office/drawing/2014/main" id="{F107379B-28B2-7642-B89A-D69BA0B55527}"/>
              </a:ext>
            </a:extLst>
          </p:cNvPr>
          <p:cNvSpPr>
            <a:spLocks noGrp="1"/>
          </p:cNvSpPr>
          <p:nvPr>
            <p:ph type="title"/>
          </p:nvPr>
        </p:nvSpPr>
        <p:spPr>
          <a:xfrm>
            <a:off x="6448425" y="619125"/>
            <a:ext cx="4598988" cy="1477963"/>
          </a:xfrm>
        </p:spPr>
        <p:txBody>
          <a:bodyPr/>
          <a:lstStyle/>
          <a:p>
            <a:pPr fontAlgn="auto">
              <a:spcAft>
                <a:spcPts val="0"/>
              </a:spcAft>
              <a:defRPr/>
            </a:pPr>
            <a:r>
              <a:rPr lang="en-US"/>
              <a:t>Q &amp; A</a:t>
            </a:r>
            <a:endParaRPr lang="en-US" dirty="0"/>
          </a:p>
        </p:txBody>
      </p:sp>
      <p:pic>
        <p:nvPicPr>
          <p:cNvPr id="50180" name="Picture 4">
            <a:extLst>
              <a:ext uri="{FF2B5EF4-FFF2-40B4-BE49-F238E27FC236}">
                <a16:creationId xmlns:a16="http://schemas.microsoft.com/office/drawing/2014/main" id="{4B9A30D6-8A4A-CF45-8C81-8030CDE051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272"/>
          <a:stretch>
            <a:fillRect/>
          </a:stretch>
        </p:blipFill>
        <p:spPr bwMode="auto">
          <a:xfrm>
            <a:off x="-6350" y="0"/>
            <a:ext cx="6102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 name="Group 75" descr="&quot;&quot;">
            <a:extLst>
              <a:ext uri="{FF2B5EF4-FFF2-40B4-BE49-F238E27FC236}">
                <a16:creationId xmlns:a16="http://schemas.microsoft.com/office/drawing/2014/main" id="{11D94EFA-028F-F246-9F30-CEADEF4E86A3}"/>
              </a:ext>
            </a:extLst>
          </p:cNvPr>
          <p:cNvGrpSpPr>
            <a:grpSpLocks noGrp="1" noUngrp="1" noRot="1" noChangeAspect="1" noMove="1" noResize="1"/>
          </p:cNvGrpSpPr>
          <p:nvPr/>
        </p:nvGrpSpPr>
        <p:grpSpPr>
          <a:xfrm>
            <a:off x="0" y="0"/>
            <a:ext cx="2305051" cy="6858001"/>
            <a:chOff x="0" y="0"/>
            <a:chExt cx="2305051" cy="6858001"/>
          </a:xfrm>
          <a:solidFill>
            <a:schemeClr val="tx1">
              <a:alpha val="70000"/>
            </a:schemeClr>
          </a:solidFill>
          <a:effectLst/>
        </p:grpSpPr>
        <p:sp>
          <p:nvSpPr>
            <p:cNvPr id="77" name="Rectangle 76">
              <a:extLst>
                <a:ext uri="{FF2B5EF4-FFF2-40B4-BE49-F238E27FC236}">
                  <a16:creationId xmlns:a16="http://schemas.microsoft.com/office/drawing/2014/main" id="{717DB4CF-9AF7-EC40-B347-116FF4F348D1}"/>
                </a:ext>
              </a:extLst>
            </p:cNvPr>
            <p:cNvSpPr>
              <a:spLocks noChangeArrowheads="1"/>
            </p:cNvSpPr>
            <p:nvPr/>
          </p:nvSpPr>
          <p:spPr bwMode="auto">
            <a:xfrm>
              <a:off x="1209675" y="4763"/>
              <a:ext cx="23813" cy="2181225"/>
            </a:xfrm>
            <a:prstGeom prst="rect">
              <a:avLst/>
            </a:prstGeom>
            <a:grpFill/>
            <a:ln>
              <a:noFill/>
            </a:ln>
          </p:spPr>
        </p:sp>
        <p:sp>
          <p:nvSpPr>
            <p:cNvPr id="78" name="Freeform 6">
              <a:extLst>
                <a:ext uri="{FF2B5EF4-FFF2-40B4-BE49-F238E27FC236}">
                  <a16:creationId xmlns:a16="http://schemas.microsoft.com/office/drawing/2014/main" id="{A8AB0A4B-8828-294E-8219-7D53C46324A2}"/>
                </a:ext>
              </a:extLst>
            </p:cNvPr>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79" name="Freeform 7">
              <a:extLst>
                <a:ext uri="{FF2B5EF4-FFF2-40B4-BE49-F238E27FC236}">
                  <a16:creationId xmlns:a16="http://schemas.microsoft.com/office/drawing/2014/main" id="{1B7EEFDD-39EB-6D40-8315-93E3060DBE89}"/>
                </a:ext>
              </a:extLst>
            </p:cNvPr>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80" name="Rectangle 79">
              <a:extLst>
                <a:ext uri="{FF2B5EF4-FFF2-40B4-BE49-F238E27FC236}">
                  <a16:creationId xmlns:a16="http://schemas.microsoft.com/office/drawing/2014/main" id="{764B8DE3-80DC-9447-9643-CC102BE42743}"/>
                </a:ext>
              </a:extLst>
            </p:cNvPr>
            <p:cNvSpPr>
              <a:spLocks noChangeArrowheads="1"/>
            </p:cNvSpPr>
            <p:nvPr/>
          </p:nvSpPr>
          <p:spPr bwMode="auto">
            <a:xfrm>
              <a:off x="414338" y="9525"/>
              <a:ext cx="28575" cy="4481513"/>
            </a:xfrm>
            <a:prstGeom prst="rect">
              <a:avLst/>
            </a:prstGeom>
            <a:grpFill/>
            <a:ln>
              <a:noFill/>
            </a:ln>
          </p:spPr>
        </p:sp>
        <p:sp>
          <p:nvSpPr>
            <p:cNvPr id="81" name="Freeform 9">
              <a:extLst>
                <a:ext uri="{FF2B5EF4-FFF2-40B4-BE49-F238E27FC236}">
                  <a16:creationId xmlns:a16="http://schemas.microsoft.com/office/drawing/2014/main" id="{8835A152-27EA-F941-9926-0ED030C10B69}"/>
                </a:ext>
              </a:extLst>
            </p:cNvPr>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82" name="Freeform 10">
              <a:extLst>
                <a:ext uri="{FF2B5EF4-FFF2-40B4-BE49-F238E27FC236}">
                  <a16:creationId xmlns:a16="http://schemas.microsoft.com/office/drawing/2014/main" id="{34EA8C64-E52B-224E-BE0F-4B672198A5C7}"/>
                </a:ext>
              </a:extLst>
            </p:cNvPr>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83" name="Freeform 11">
              <a:extLst>
                <a:ext uri="{FF2B5EF4-FFF2-40B4-BE49-F238E27FC236}">
                  <a16:creationId xmlns:a16="http://schemas.microsoft.com/office/drawing/2014/main" id="{EB03707D-48E3-B146-8F9D-8414C3A6C146}"/>
                </a:ext>
              </a:extLst>
            </p:cNvPr>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84" name="Freeform 12">
              <a:extLst>
                <a:ext uri="{FF2B5EF4-FFF2-40B4-BE49-F238E27FC236}">
                  <a16:creationId xmlns:a16="http://schemas.microsoft.com/office/drawing/2014/main" id="{068589F4-19A7-5843-A745-F2609AC139FA}"/>
                </a:ext>
              </a:extLst>
            </p:cNvPr>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85" name="Freeform 13">
              <a:extLst>
                <a:ext uri="{FF2B5EF4-FFF2-40B4-BE49-F238E27FC236}">
                  <a16:creationId xmlns:a16="http://schemas.microsoft.com/office/drawing/2014/main" id="{B6962828-89FE-2C4F-A2FF-F3060542EA1C}"/>
                </a:ext>
              </a:extLst>
            </p:cNvPr>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86" name="Freeform 14">
              <a:extLst>
                <a:ext uri="{FF2B5EF4-FFF2-40B4-BE49-F238E27FC236}">
                  <a16:creationId xmlns:a16="http://schemas.microsoft.com/office/drawing/2014/main" id="{33273D52-C0BE-8142-9499-83C683F0F977}"/>
                </a:ext>
              </a:extLst>
            </p:cNvPr>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87" name="Freeform 15">
              <a:extLst>
                <a:ext uri="{FF2B5EF4-FFF2-40B4-BE49-F238E27FC236}">
                  <a16:creationId xmlns:a16="http://schemas.microsoft.com/office/drawing/2014/main" id="{38A463C3-5ABE-C441-A2E5-BE11C31D15A5}"/>
                </a:ext>
              </a:extLst>
            </p:cNvPr>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88" name="Freeform 16">
              <a:extLst>
                <a:ext uri="{FF2B5EF4-FFF2-40B4-BE49-F238E27FC236}">
                  <a16:creationId xmlns:a16="http://schemas.microsoft.com/office/drawing/2014/main" id="{DFC8794C-C8C1-9E44-BA57-4559015AF80F}"/>
                </a:ext>
              </a:extLst>
            </p:cNvPr>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89" name="Freeform 17">
              <a:extLst>
                <a:ext uri="{FF2B5EF4-FFF2-40B4-BE49-F238E27FC236}">
                  <a16:creationId xmlns:a16="http://schemas.microsoft.com/office/drawing/2014/main" id="{E52A5E40-EA92-7B4A-A5D4-98D26F013941}"/>
                </a:ext>
              </a:extLst>
            </p:cNvPr>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90" name="Freeform 18">
              <a:extLst>
                <a:ext uri="{FF2B5EF4-FFF2-40B4-BE49-F238E27FC236}">
                  <a16:creationId xmlns:a16="http://schemas.microsoft.com/office/drawing/2014/main" id="{AF9C7D1A-A484-F54E-88BD-B17BC9068E05}"/>
                </a:ext>
              </a:extLst>
            </p:cNvPr>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91" name="Freeform 19">
              <a:extLst>
                <a:ext uri="{FF2B5EF4-FFF2-40B4-BE49-F238E27FC236}">
                  <a16:creationId xmlns:a16="http://schemas.microsoft.com/office/drawing/2014/main" id="{DB118EAF-9C7C-5F4F-A1F3-9C89DFD267CF}"/>
                </a:ext>
              </a:extLst>
            </p:cNvPr>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92" name="Freeform 20">
              <a:extLst>
                <a:ext uri="{FF2B5EF4-FFF2-40B4-BE49-F238E27FC236}">
                  <a16:creationId xmlns:a16="http://schemas.microsoft.com/office/drawing/2014/main" id="{A712CD38-3F0C-B948-9C39-76CF6267486C}"/>
                </a:ext>
              </a:extLst>
            </p:cNvPr>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93" name="Freeform 21">
              <a:extLst>
                <a:ext uri="{FF2B5EF4-FFF2-40B4-BE49-F238E27FC236}">
                  <a16:creationId xmlns:a16="http://schemas.microsoft.com/office/drawing/2014/main" id="{79C4716A-4374-4648-A2CA-00EECDA252DC}"/>
                </a:ext>
              </a:extLst>
            </p:cNvPr>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94" name="Freeform 22">
              <a:extLst>
                <a:ext uri="{FF2B5EF4-FFF2-40B4-BE49-F238E27FC236}">
                  <a16:creationId xmlns:a16="http://schemas.microsoft.com/office/drawing/2014/main" id="{C99237A1-6256-A44C-9878-985BE8FB30F3}"/>
                </a:ext>
              </a:extLst>
            </p:cNvPr>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95" name="Freeform 23">
              <a:extLst>
                <a:ext uri="{FF2B5EF4-FFF2-40B4-BE49-F238E27FC236}">
                  <a16:creationId xmlns:a16="http://schemas.microsoft.com/office/drawing/2014/main" id="{FC426BAA-B2A1-1044-9D8C-9D4488CC28CE}"/>
                </a:ext>
              </a:extLst>
            </p:cNvPr>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96" name="Freeform 24">
              <a:extLst>
                <a:ext uri="{FF2B5EF4-FFF2-40B4-BE49-F238E27FC236}">
                  <a16:creationId xmlns:a16="http://schemas.microsoft.com/office/drawing/2014/main" id="{176EDF36-0E09-8E48-8269-1E7FABDC636C}"/>
                </a:ext>
              </a:extLst>
            </p:cNvPr>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97" name="Freeform 25">
              <a:extLst>
                <a:ext uri="{FF2B5EF4-FFF2-40B4-BE49-F238E27FC236}">
                  <a16:creationId xmlns:a16="http://schemas.microsoft.com/office/drawing/2014/main" id="{F5AA47E6-776A-1742-ACD4-6A190CA2351F}"/>
                </a:ext>
              </a:extLst>
            </p:cNvPr>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98" name="Freeform 26">
              <a:extLst>
                <a:ext uri="{FF2B5EF4-FFF2-40B4-BE49-F238E27FC236}">
                  <a16:creationId xmlns:a16="http://schemas.microsoft.com/office/drawing/2014/main" id="{4C030FF2-954D-8241-8D17-76521B0A2E38}"/>
                </a:ext>
              </a:extLst>
            </p:cNvPr>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99" name="Freeform 27">
              <a:extLst>
                <a:ext uri="{FF2B5EF4-FFF2-40B4-BE49-F238E27FC236}">
                  <a16:creationId xmlns:a16="http://schemas.microsoft.com/office/drawing/2014/main" id="{C5CA7E53-6CCB-ED4A-B5A7-35DD0CE6D36E}"/>
                </a:ext>
              </a:extLst>
            </p:cNvPr>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100" name="Freeform 28">
              <a:extLst>
                <a:ext uri="{FF2B5EF4-FFF2-40B4-BE49-F238E27FC236}">
                  <a16:creationId xmlns:a16="http://schemas.microsoft.com/office/drawing/2014/main" id="{EFE4E406-5261-684E-896D-864FBBCE2990}"/>
                </a:ext>
              </a:extLst>
            </p:cNvPr>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101" name="Freeform 29">
              <a:extLst>
                <a:ext uri="{FF2B5EF4-FFF2-40B4-BE49-F238E27FC236}">
                  <a16:creationId xmlns:a16="http://schemas.microsoft.com/office/drawing/2014/main" id="{49B7ECAC-9AF1-A24F-ACDE-0701E8410B18}"/>
                </a:ext>
              </a:extLst>
            </p:cNvPr>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102" name="Freeform 30">
              <a:extLst>
                <a:ext uri="{FF2B5EF4-FFF2-40B4-BE49-F238E27FC236}">
                  <a16:creationId xmlns:a16="http://schemas.microsoft.com/office/drawing/2014/main" id="{0093FCD4-3ABF-2449-8D1A-C59D7625E215}"/>
                </a:ext>
              </a:extLst>
            </p:cNvPr>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03" name="Freeform 31">
              <a:extLst>
                <a:ext uri="{FF2B5EF4-FFF2-40B4-BE49-F238E27FC236}">
                  <a16:creationId xmlns:a16="http://schemas.microsoft.com/office/drawing/2014/main" id="{F7EAD56F-CD94-A849-B585-7A7EF7DBA841}"/>
                </a:ext>
              </a:extLst>
            </p:cNvPr>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104" name="Freeform 32">
              <a:extLst>
                <a:ext uri="{FF2B5EF4-FFF2-40B4-BE49-F238E27FC236}">
                  <a16:creationId xmlns:a16="http://schemas.microsoft.com/office/drawing/2014/main" id="{6EE8F414-808C-CC47-88F6-3EFA3F106E58}"/>
                </a:ext>
              </a:extLst>
            </p:cNvPr>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05" name="Rectangle 104">
              <a:extLst>
                <a:ext uri="{FF2B5EF4-FFF2-40B4-BE49-F238E27FC236}">
                  <a16:creationId xmlns:a16="http://schemas.microsoft.com/office/drawing/2014/main" id="{121C9FC1-AB0E-7147-BD89-A99282858158}"/>
                </a:ext>
              </a:extLst>
            </p:cNvPr>
            <p:cNvSpPr>
              <a:spLocks noChangeArrowheads="1"/>
            </p:cNvSpPr>
            <p:nvPr/>
          </p:nvSpPr>
          <p:spPr bwMode="auto">
            <a:xfrm>
              <a:off x="642938" y="6610350"/>
              <a:ext cx="23813" cy="242888"/>
            </a:xfrm>
            <a:prstGeom prst="rect">
              <a:avLst/>
            </a:prstGeom>
            <a:grpFill/>
            <a:ln>
              <a:noFill/>
            </a:ln>
          </p:spPr>
        </p:sp>
        <p:sp>
          <p:nvSpPr>
            <p:cNvPr id="106" name="Freeform 34">
              <a:extLst>
                <a:ext uri="{FF2B5EF4-FFF2-40B4-BE49-F238E27FC236}">
                  <a16:creationId xmlns:a16="http://schemas.microsoft.com/office/drawing/2014/main" id="{68D58811-4277-2842-BD57-0129583876C8}"/>
                </a:ext>
              </a:extLst>
            </p:cNvPr>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07" name="Freeform 35">
              <a:extLst>
                <a:ext uri="{FF2B5EF4-FFF2-40B4-BE49-F238E27FC236}">
                  <a16:creationId xmlns:a16="http://schemas.microsoft.com/office/drawing/2014/main" id="{BAA0790F-D670-6C43-A435-B7024D31F7BE}"/>
                </a:ext>
              </a:extLst>
            </p:cNvPr>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108" name="Freeform 36">
              <a:extLst>
                <a:ext uri="{FF2B5EF4-FFF2-40B4-BE49-F238E27FC236}">
                  <a16:creationId xmlns:a16="http://schemas.microsoft.com/office/drawing/2014/main" id="{CB8215A6-703C-B549-946F-A64A18BBBF03}"/>
                </a:ext>
              </a:extLst>
            </p:cNvPr>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109" name="Freeform 37">
              <a:extLst>
                <a:ext uri="{FF2B5EF4-FFF2-40B4-BE49-F238E27FC236}">
                  <a16:creationId xmlns:a16="http://schemas.microsoft.com/office/drawing/2014/main" id="{ACCE091D-448B-A143-9A6F-D115CF0FC610}"/>
                </a:ext>
              </a:extLst>
            </p:cNvPr>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110" name="Freeform 38">
              <a:extLst>
                <a:ext uri="{FF2B5EF4-FFF2-40B4-BE49-F238E27FC236}">
                  <a16:creationId xmlns:a16="http://schemas.microsoft.com/office/drawing/2014/main" id="{F66338BA-EF30-5C4D-B1F9-404BFC7DB2B5}"/>
                </a:ext>
              </a:extLst>
            </p:cNvPr>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111" name="Freeform 39">
              <a:extLst>
                <a:ext uri="{FF2B5EF4-FFF2-40B4-BE49-F238E27FC236}">
                  <a16:creationId xmlns:a16="http://schemas.microsoft.com/office/drawing/2014/main" id="{09EC6686-D9E3-0E40-8C29-712F4E09E098}"/>
                </a:ext>
              </a:extLst>
            </p:cNvPr>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112" name="Freeform 40">
              <a:extLst>
                <a:ext uri="{FF2B5EF4-FFF2-40B4-BE49-F238E27FC236}">
                  <a16:creationId xmlns:a16="http://schemas.microsoft.com/office/drawing/2014/main" id="{8F46583B-5084-2C4E-A2A0-5C113395F887}"/>
                </a:ext>
              </a:extLst>
            </p:cNvPr>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113" name="Freeform 41">
              <a:extLst>
                <a:ext uri="{FF2B5EF4-FFF2-40B4-BE49-F238E27FC236}">
                  <a16:creationId xmlns:a16="http://schemas.microsoft.com/office/drawing/2014/main" id="{3D6977B9-F4D6-E243-B7CF-B227D3B800E1}"/>
                </a:ext>
              </a:extLst>
            </p:cNvPr>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114" name="Freeform 42">
              <a:extLst>
                <a:ext uri="{FF2B5EF4-FFF2-40B4-BE49-F238E27FC236}">
                  <a16:creationId xmlns:a16="http://schemas.microsoft.com/office/drawing/2014/main" id="{B96ED0EA-18C6-724D-BFFF-4576BDCFCF11}"/>
                </a:ext>
              </a:extLst>
            </p:cNvPr>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133" name="Freeform 43">
              <a:extLst>
                <a:ext uri="{FF2B5EF4-FFF2-40B4-BE49-F238E27FC236}">
                  <a16:creationId xmlns:a16="http://schemas.microsoft.com/office/drawing/2014/main" id="{AF2504F3-A1D9-C74C-B6D1-C8FA410C78A9}"/>
                </a:ext>
              </a:extLst>
            </p:cNvPr>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116" name="Freeform 44">
              <a:extLst>
                <a:ext uri="{FF2B5EF4-FFF2-40B4-BE49-F238E27FC236}">
                  <a16:creationId xmlns:a16="http://schemas.microsoft.com/office/drawing/2014/main" id="{DADD53F8-FAF8-0042-B497-AF9B057A04F4}"/>
                </a:ext>
              </a:extLst>
            </p:cNvPr>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134" name="Rectangle 116">
              <a:extLst>
                <a:ext uri="{FF2B5EF4-FFF2-40B4-BE49-F238E27FC236}">
                  <a16:creationId xmlns:a16="http://schemas.microsoft.com/office/drawing/2014/main" id="{15C621AF-CE91-8D47-9E82-47F1806F4EC6}"/>
                </a:ext>
              </a:extLst>
            </p:cNvPr>
            <p:cNvSpPr>
              <a:spLocks noChangeArrowheads="1"/>
            </p:cNvSpPr>
            <p:nvPr/>
          </p:nvSpPr>
          <p:spPr bwMode="auto">
            <a:xfrm>
              <a:off x="1228725" y="4662488"/>
              <a:ext cx="23813" cy="2181225"/>
            </a:xfrm>
            <a:prstGeom prst="rect">
              <a:avLst/>
            </a:prstGeom>
            <a:grpFill/>
            <a:ln>
              <a:noFill/>
            </a:ln>
          </p:spPr>
        </p:sp>
        <p:sp>
          <p:nvSpPr>
            <p:cNvPr id="118" name="Freeform 46">
              <a:extLst>
                <a:ext uri="{FF2B5EF4-FFF2-40B4-BE49-F238E27FC236}">
                  <a16:creationId xmlns:a16="http://schemas.microsoft.com/office/drawing/2014/main" id="{AE1C4C69-7043-0146-864A-8644BA8E8E8D}"/>
                </a:ext>
              </a:extLst>
            </p:cNvPr>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119" name="Freeform 47">
              <a:extLst>
                <a:ext uri="{FF2B5EF4-FFF2-40B4-BE49-F238E27FC236}">
                  <a16:creationId xmlns:a16="http://schemas.microsoft.com/office/drawing/2014/main" id="{22B4780A-A84A-404A-8C74-D97A3F71E633}"/>
                </a:ext>
              </a:extLst>
            </p:cNvPr>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20" name="Freeform 48">
              <a:extLst>
                <a:ext uri="{FF2B5EF4-FFF2-40B4-BE49-F238E27FC236}">
                  <a16:creationId xmlns:a16="http://schemas.microsoft.com/office/drawing/2014/main" id="{7E2C19BC-AA09-FF49-8157-57BD991E3C2C}"/>
                </a:ext>
              </a:extLst>
            </p:cNvPr>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121" name="Freeform 49">
              <a:extLst>
                <a:ext uri="{FF2B5EF4-FFF2-40B4-BE49-F238E27FC236}">
                  <a16:creationId xmlns:a16="http://schemas.microsoft.com/office/drawing/2014/main" id="{FCE2F453-2E2B-8944-A748-285B672676B2}"/>
                </a:ext>
              </a:extLst>
            </p:cNvPr>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122" name="Freeform 50">
              <a:extLst>
                <a:ext uri="{FF2B5EF4-FFF2-40B4-BE49-F238E27FC236}">
                  <a16:creationId xmlns:a16="http://schemas.microsoft.com/office/drawing/2014/main" id="{CC3A4934-5C57-0641-B640-018833B7634E}"/>
                </a:ext>
              </a:extLst>
            </p:cNvPr>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23" name="Freeform 51">
              <a:extLst>
                <a:ext uri="{FF2B5EF4-FFF2-40B4-BE49-F238E27FC236}">
                  <a16:creationId xmlns:a16="http://schemas.microsoft.com/office/drawing/2014/main" id="{E1AE077E-37F0-BE4A-B43B-D91CBFF43627}"/>
                </a:ext>
              </a:extLst>
            </p:cNvPr>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124" name="Freeform 52">
              <a:extLst>
                <a:ext uri="{FF2B5EF4-FFF2-40B4-BE49-F238E27FC236}">
                  <a16:creationId xmlns:a16="http://schemas.microsoft.com/office/drawing/2014/main" id="{D6827411-5E9F-AD49-AEE9-3514E36475DE}"/>
                </a:ext>
              </a:extLst>
            </p:cNvPr>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125" name="Freeform 53">
              <a:extLst>
                <a:ext uri="{FF2B5EF4-FFF2-40B4-BE49-F238E27FC236}">
                  <a16:creationId xmlns:a16="http://schemas.microsoft.com/office/drawing/2014/main" id="{ECED9D8E-88EC-A546-8135-85CAAC52B341}"/>
                </a:ext>
              </a:extLst>
            </p:cNvPr>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26" name="Freeform 54">
              <a:extLst>
                <a:ext uri="{FF2B5EF4-FFF2-40B4-BE49-F238E27FC236}">
                  <a16:creationId xmlns:a16="http://schemas.microsoft.com/office/drawing/2014/main" id="{881476F9-613A-FB4B-9B5A-ABC92491E20A}"/>
                </a:ext>
              </a:extLst>
            </p:cNvPr>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27" name="Freeform 55">
              <a:extLst>
                <a:ext uri="{FF2B5EF4-FFF2-40B4-BE49-F238E27FC236}">
                  <a16:creationId xmlns:a16="http://schemas.microsoft.com/office/drawing/2014/main" id="{74D028C8-D921-FE43-9FF2-E55BD3D251F8}"/>
                </a:ext>
              </a:extLst>
            </p:cNvPr>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128" name="Freeform 56">
              <a:extLst>
                <a:ext uri="{FF2B5EF4-FFF2-40B4-BE49-F238E27FC236}">
                  <a16:creationId xmlns:a16="http://schemas.microsoft.com/office/drawing/2014/main" id="{6562AAEC-7A72-C047-93C4-773F0F0C6872}"/>
                </a:ext>
              </a:extLst>
            </p:cNvPr>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129" name="Freeform 57">
              <a:extLst>
                <a:ext uri="{FF2B5EF4-FFF2-40B4-BE49-F238E27FC236}">
                  <a16:creationId xmlns:a16="http://schemas.microsoft.com/office/drawing/2014/main" id="{50CE552C-3CFB-8142-A1B3-AB2F4280F111}"/>
                </a:ext>
              </a:extLst>
            </p:cNvPr>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130" name="Freeform 58">
              <a:extLst>
                <a:ext uri="{FF2B5EF4-FFF2-40B4-BE49-F238E27FC236}">
                  <a16:creationId xmlns:a16="http://schemas.microsoft.com/office/drawing/2014/main" id="{8137A643-6D09-9E45-BE74-3D610EBB997C}"/>
                </a:ext>
              </a:extLst>
            </p:cNvPr>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50182" name="TextBox 3">
            <a:extLst>
              <a:ext uri="{FF2B5EF4-FFF2-40B4-BE49-F238E27FC236}">
                <a16:creationId xmlns:a16="http://schemas.microsoft.com/office/drawing/2014/main" id="{EB44658B-1AC0-5848-8981-A69940E512E4}"/>
              </a:ext>
            </a:extLst>
          </p:cNvPr>
          <p:cNvSpPr txBox="1">
            <a:spLocks noChangeArrowheads="1"/>
          </p:cNvSpPr>
          <p:nvPr/>
        </p:nvSpPr>
        <p:spPr bwMode="auto">
          <a:xfrm>
            <a:off x="6448425" y="2249488"/>
            <a:ext cx="4598988"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28600">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pPr defTabSz="914400" eaLnBrk="1" hangingPunct="1">
              <a:lnSpc>
                <a:spcPct val="120000"/>
              </a:lnSpc>
              <a:spcAft>
                <a:spcPts val="600"/>
              </a:spcAft>
              <a:buSzPct val="125000"/>
              <a:buFont typeface="Arial" panose="020B0604020202020204" pitchFamily="34" charset="0"/>
              <a:buChar char="•"/>
            </a:pPr>
            <a:r>
              <a:rPr lang="en-US" altLang="en-US"/>
              <a:t>Disclaimer: We may not have all the answers but will work on getting them to you.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A0A9431-2A3C-49F3-B6F6-720209A22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A85921EA-3A0D-43BC-8CB2-166ABD8BCC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BC3AB4E7-FF55-4CA6-B4C7-4E0E25F283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7" name="Rectangle 5">
              <a:extLst>
                <a:ext uri="{FF2B5EF4-FFF2-40B4-BE49-F238E27FC236}">
                  <a16:creationId xmlns:a16="http://schemas.microsoft.com/office/drawing/2014/main" id="{8E19F2B2-052E-42E1-92F1-452D58D525D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8" name="Freeform 6">
              <a:extLst>
                <a:ext uri="{FF2B5EF4-FFF2-40B4-BE49-F238E27FC236}">
                  <a16:creationId xmlns:a16="http://schemas.microsoft.com/office/drawing/2014/main" id="{0CD59E4B-B4D7-4454-851A-2EF95FAA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7">
              <a:extLst>
                <a:ext uri="{FF2B5EF4-FFF2-40B4-BE49-F238E27FC236}">
                  <a16:creationId xmlns:a16="http://schemas.microsoft.com/office/drawing/2014/main" id="{651F93B7-9C2C-4712-862E-1FEA73B0FB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8">
              <a:extLst>
                <a:ext uri="{FF2B5EF4-FFF2-40B4-BE49-F238E27FC236}">
                  <a16:creationId xmlns:a16="http://schemas.microsoft.com/office/drawing/2014/main" id="{1F336EB0-99F1-46D0-95A4-864EF85FF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9">
              <a:extLst>
                <a:ext uri="{FF2B5EF4-FFF2-40B4-BE49-F238E27FC236}">
                  <a16:creationId xmlns:a16="http://schemas.microsoft.com/office/drawing/2014/main" id="{14BF28E7-6AD9-4869-A526-0153EE78CA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0">
              <a:extLst>
                <a:ext uri="{FF2B5EF4-FFF2-40B4-BE49-F238E27FC236}">
                  <a16:creationId xmlns:a16="http://schemas.microsoft.com/office/drawing/2014/main" id="{D43F9047-D784-4EE9-9C73-5716D07C9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1">
              <a:extLst>
                <a:ext uri="{FF2B5EF4-FFF2-40B4-BE49-F238E27FC236}">
                  <a16:creationId xmlns:a16="http://schemas.microsoft.com/office/drawing/2014/main" id="{1569AAB0-021C-4FCD-8C93-5029994F6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Freeform 12">
              <a:extLst>
                <a:ext uri="{FF2B5EF4-FFF2-40B4-BE49-F238E27FC236}">
                  <a16:creationId xmlns:a16="http://schemas.microsoft.com/office/drawing/2014/main" id="{101BBC97-FDFD-4022-984F-75162F7D7D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3">
              <a:extLst>
                <a:ext uri="{FF2B5EF4-FFF2-40B4-BE49-F238E27FC236}">
                  <a16:creationId xmlns:a16="http://schemas.microsoft.com/office/drawing/2014/main" id="{F5CA96A6-85D5-4527-ACD9-E7566BC6AF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4">
              <a:extLst>
                <a:ext uri="{FF2B5EF4-FFF2-40B4-BE49-F238E27FC236}">
                  <a16:creationId xmlns:a16="http://schemas.microsoft.com/office/drawing/2014/main" id="{6E4BDB9D-AB41-4CE3-A5CE-882AD1D420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5">
              <a:extLst>
                <a:ext uri="{FF2B5EF4-FFF2-40B4-BE49-F238E27FC236}">
                  <a16:creationId xmlns:a16="http://schemas.microsoft.com/office/drawing/2014/main" id="{CCD85932-8245-46BE-A5E1-7A5346D05E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Line 16">
              <a:extLst>
                <a:ext uri="{FF2B5EF4-FFF2-40B4-BE49-F238E27FC236}">
                  <a16:creationId xmlns:a16="http://schemas.microsoft.com/office/drawing/2014/main" id="{F02BA4F4-3851-4972-85AE-1BC617D8138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9" name="Freeform 17">
              <a:extLst>
                <a:ext uri="{FF2B5EF4-FFF2-40B4-BE49-F238E27FC236}">
                  <a16:creationId xmlns:a16="http://schemas.microsoft.com/office/drawing/2014/main" id="{C40EAB8E-F0CC-4F0A-A0DF-4FC56A83E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Freeform 18">
              <a:extLst>
                <a:ext uri="{FF2B5EF4-FFF2-40B4-BE49-F238E27FC236}">
                  <a16:creationId xmlns:a16="http://schemas.microsoft.com/office/drawing/2014/main" id="{4812FAD9-F428-48E3-8349-EFBBA460E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19">
              <a:extLst>
                <a:ext uri="{FF2B5EF4-FFF2-40B4-BE49-F238E27FC236}">
                  <a16:creationId xmlns:a16="http://schemas.microsoft.com/office/drawing/2014/main" id="{176DA8C8-14AA-423D-A1D4-1A4842B10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0">
              <a:extLst>
                <a:ext uri="{FF2B5EF4-FFF2-40B4-BE49-F238E27FC236}">
                  <a16:creationId xmlns:a16="http://schemas.microsoft.com/office/drawing/2014/main" id="{CA97088D-B3D7-4F8B-8B91-223AF025CD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Rectangle 21">
              <a:extLst>
                <a:ext uri="{FF2B5EF4-FFF2-40B4-BE49-F238E27FC236}">
                  <a16:creationId xmlns:a16="http://schemas.microsoft.com/office/drawing/2014/main" id="{54DD1546-D2E2-49C1-815B-752B18D4D61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4" name="Freeform 22">
              <a:extLst>
                <a:ext uri="{FF2B5EF4-FFF2-40B4-BE49-F238E27FC236}">
                  <a16:creationId xmlns:a16="http://schemas.microsoft.com/office/drawing/2014/main" id="{1A6141C7-9F66-449A-B13E-0E013A7EC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3">
              <a:extLst>
                <a:ext uri="{FF2B5EF4-FFF2-40B4-BE49-F238E27FC236}">
                  <a16:creationId xmlns:a16="http://schemas.microsoft.com/office/drawing/2014/main" id="{203A04E0-35CB-4926-9C9B-1EE5716041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4">
              <a:extLst>
                <a:ext uri="{FF2B5EF4-FFF2-40B4-BE49-F238E27FC236}">
                  <a16:creationId xmlns:a16="http://schemas.microsoft.com/office/drawing/2014/main" id="{02915CD8-F740-457D-849A-CD5381AF1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5">
              <a:extLst>
                <a:ext uri="{FF2B5EF4-FFF2-40B4-BE49-F238E27FC236}">
                  <a16:creationId xmlns:a16="http://schemas.microsoft.com/office/drawing/2014/main" id="{09B91BDA-2064-4EF0-82A8-7142D969D9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26">
              <a:extLst>
                <a:ext uri="{FF2B5EF4-FFF2-40B4-BE49-F238E27FC236}">
                  <a16:creationId xmlns:a16="http://schemas.microsoft.com/office/drawing/2014/main" id="{73FDDF3E-F2CB-43EF-9145-5924C7B113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27">
              <a:extLst>
                <a:ext uri="{FF2B5EF4-FFF2-40B4-BE49-F238E27FC236}">
                  <a16:creationId xmlns:a16="http://schemas.microsoft.com/office/drawing/2014/main" id="{5F962AA3-5CCE-425D-993A-22BD458E74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0" name="Freeform 28">
              <a:extLst>
                <a:ext uri="{FF2B5EF4-FFF2-40B4-BE49-F238E27FC236}">
                  <a16:creationId xmlns:a16="http://schemas.microsoft.com/office/drawing/2014/main" id="{16D05019-D39C-42E4-96F7-0771B26CB0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1" name="Freeform 29">
              <a:extLst>
                <a:ext uri="{FF2B5EF4-FFF2-40B4-BE49-F238E27FC236}">
                  <a16:creationId xmlns:a16="http://schemas.microsoft.com/office/drawing/2014/main" id="{A5D4D99E-50F5-4CE9-93FA-670BA363D3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2" name="Freeform 30">
              <a:extLst>
                <a:ext uri="{FF2B5EF4-FFF2-40B4-BE49-F238E27FC236}">
                  <a16:creationId xmlns:a16="http://schemas.microsoft.com/office/drawing/2014/main" id="{9FB0AEBB-E344-4B87-9A59-032F0B4E1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3" name="Freeform 31">
              <a:extLst>
                <a:ext uri="{FF2B5EF4-FFF2-40B4-BE49-F238E27FC236}">
                  <a16:creationId xmlns:a16="http://schemas.microsoft.com/office/drawing/2014/main" id="{5FB8F7A1-CF5E-4BFF-9A1E-B71C037243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BC2EB1C2-0F8C-784D-8825-75B5D07B2D7C}"/>
              </a:ext>
            </a:extLst>
          </p:cNvPr>
          <p:cNvSpPr>
            <a:spLocks noGrp="1"/>
          </p:cNvSpPr>
          <p:nvPr>
            <p:ph type="title"/>
          </p:nvPr>
        </p:nvSpPr>
        <p:spPr>
          <a:xfrm>
            <a:off x="915874" y="4576651"/>
            <a:ext cx="10360253" cy="1297098"/>
          </a:xfrm>
        </p:spPr>
        <p:txBody>
          <a:bodyPr>
            <a:normAutofit/>
          </a:bodyPr>
          <a:lstStyle/>
          <a:p>
            <a:pPr algn="ctr" fontAlgn="auto">
              <a:spcAft>
                <a:spcPts val="0"/>
              </a:spcAft>
              <a:defRPr/>
            </a:pPr>
            <a:r>
              <a:rPr lang="en-US" sz="4000">
                <a:solidFill>
                  <a:srgbClr val="FFFFFF"/>
                </a:solidFill>
              </a:rPr>
              <a:t>Objectives of changes</a:t>
            </a:r>
          </a:p>
        </p:txBody>
      </p:sp>
      <p:grpSp>
        <p:nvGrpSpPr>
          <p:cNvPr id="45" name="Group 44">
            <a:extLst>
              <a:ext uri="{FF2B5EF4-FFF2-40B4-BE49-F238E27FC236}">
                <a16:creationId xmlns:a16="http://schemas.microsoft.com/office/drawing/2014/main" id="{80D8DF97-0106-4A43-B42C-B28CB96576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6" name="Freeform 32">
              <a:extLst>
                <a:ext uri="{FF2B5EF4-FFF2-40B4-BE49-F238E27FC236}">
                  <a16:creationId xmlns:a16="http://schemas.microsoft.com/office/drawing/2014/main" id="{F503B456-FD8B-4CD9-8E8C-691962652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33">
              <a:extLst>
                <a:ext uri="{FF2B5EF4-FFF2-40B4-BE49-F238E27FC236}">
                  <a16:creationId xmlns:a16="http://schemas.microsoft.com/office/drawing/2014/main" id="{38BB01B1-37C4-42A0-AC9B-E0F0A1E085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34">
              <a:extLst>
                <a:ext uri="{FF2B5EF4-FFF2-40B4-BE49-F238E27FC236}">
                  <a16:creationId xmlns:a16="http://schemas.microsoft.com/office/drawing/2014/main" id="{501AEC8E-C461-48EC-AE38-1334589F08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35">
              <a:extLst>
                <a:ext uri="{FF2B5EF4-FFF2-40B4-BE49-F238E27FC236}">
                  <a16:creationId xmlns:a16="http://schemas.microsoft.com/office/drawing/2014/main" id="{14A6E6C3-198B-4ED4-9771-77E83D9B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36">
              <a:extLst>
                <a:ext uri="{FF2B5EF4-FFF2-40B4-BE49-F238E27FC236}">
                  <a16:creationId xmlns:a16="http://schemas.microsoft.com/office/drawing/2014/main" id="{497B9426-CA99-4B93-AEC5-C0CFE00D4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37">
              <a:extLst>
                <a:ext uri="{FF2B5EF4-FFF2-40B4-BE49-F238E27FC236}">
                  <a16:creationId xmlns:a16="http://schemas.microsoft.com/office/drawing/2014/main" id="{F7523F0A-09DF-42BD-8066-F4E2F285D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38">
              <a:extLst>
                <a:ext uri="{FF2B5EF4-FFF2-40B4-BE49-F238E27FC236}">
                  <a16:creationId xmlns:a16="http://schemas.microsoft.com/office/drawing/2014/main" id="{54F61401-F00B-4061-9B91-B8E3EC95FB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39">
              <a:extLst>
                <a:ext uri="{FF2B5EF4-FFF2-40B4-BE49-F238E27FC236}">
                  <a16:creationId xmlns:a16="http://schemas.microsoft.com/office/drawing/2014/main" id="{4DDCC2DA-4B8C-4A37-A61C-F608D1CA3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40">
              <a:extLst>
                <a:ext uri="{FF2B5EF4-FFF2-40B4-BE49-F238E27FC236}">
                  <a16:creationId xmlns:a16="http://schemas.microsoft.com/office/drawing/2014/main" id="{78E4F178-4DD6-4406-8C16-AC8E6BFA84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Rectangle 41">
              <a:extLst>
                <a:ext uri="{FF2B5EF4-FFF2-40B4-BE49-F238E27FC236}">
                  <a16:creationId xmlns:a16="http://schemas.microsoft.com/office/drawing/2014/main" id="{F35196FC-9A3B-4E94-8132-CDB3576E009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grpSp>
      <p:sp useBgFill="1">
        <p:nvSpPr>
          <p:cNvPr id="57" name="Round Diagonal Corner Rectangle 6">
            <a:extLst>
              <a:ext uri="{FF2B5EF4-FFF2-40B4-BE49-F238E27FC236}">
                <a16:creationId xmlns:a16="http://schemas.microsoft.com/office/drawing/2014/main" id="{C0170EB2-D797-4D4E-9C08-A165F6A14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05" y="639965"/>
            <a:ext cx="10879991" cy="3598548"/>
          </a:xfrm>
          <a:prstGeom prst="round2DiagRect">
            <a:avLst>
              <a:gd name="adj1" fmla="val 9529"/>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4949A476-048E-1642-9D7D-9D39A71DC1F6}"/>
              </a:ext>
            </a:extLst>
          </p:cNvPr>
          <p:cNvGraphicFramePr>
            <a:graphicFrameLocks noGrp="1"/>
          </p:cNvGraphicFramePr>
          <p:nvPr>
            <p:ph idx="1"/>
            <p:extLst>
              <p:ext uri="{D42A27DB-BD31-4B8C-83A1-F6EECF244321}">
                <p14:modId xmlns:p14="http://schemas.microsoft.com/office/powerpoint/2010/main" val="4065799116"/>
              </p:ext>
            </p:extLst>
          </p:nvPr>
        </p:nvGraphicFramePr>
        <p:xfrm>
          <a:off x="1143000" y="1093788"/>
          <a:ext cx="9906000" cy="2655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0" name="Rectangle 7" descr="&quot;&quot;">
            <a:extLst>
              <a:ext uri="{FF2B5EF4-FFF2-40B4-BE49-F238E27FC236}">
                <a16:creationId xmlns:a16="http://schemas.microsoft.com/office/drawing/2014/main" id="{E9F7FBD1-0C99-194C-94EE-A7F1649F6677}"/>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1" name="Group 9" descr="&quot;&quot;">
            <a:extLst>
              <a:ext uri="{FF2B5EF4-FFF2-40B4-BE49-F238E27FC236}">
                <a16:creationId xmlns:a16="http://schemas.microsoft.com/office/drawing/2014/main" id="{09DCFF98-4A95-AF45-BA41-D0A41F2D8C3E}"/>
              </a:ext>
            </a:extLst>
          </p:cNvPr>
          <p:cNvGrpSpPr>
            <a:grpSpLocks noGrp="1" noUngrp="1" noRot="1" noChangeAspect="1" noMove="1" noResize="1"/>
          </p:cNvGrpSpPr>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72505542-7620-5D4B-B235-A1B3F63EA2F4}"/>
                </a:ext>
              </a:extLst>
            </p:cNvPr>
            <p:cNvSpPr>
              <a:spLocks noChangeArrowheads="1"/>
            </p:cNvSpPr>
            <p:nvPr/>
          </p:nvSpPr>
          <p:spPr bwMode="auto">
            <a:xfrm>
              <a:off x="114300" y="4763"/>
              <a:ext cx="23813" cy="2181225"/>
            </a:xfrm>
            <a:prstGeom prst="rect">
              <a:avLst/>
            </a:prstGeom>
            <a:grpFill/>
            <a:ln>
              <a:noFill/>
            </a:ln>
          </p:spPr>
        </p:sp>
        <p:sp>
          <p:nvSpPr>
            <p:cNvPr id="52" name="Freeform 6">
              <a:extLst>
                <a:ext uri="{FF2B5EF4-FFF2-40B4-BE49-F238E27FC236}">
                  <a16:creationId xmlns:a16="http://schemas.microsoft.com/office/drawing/2014/main" id="{5CD2CFF8-8A38-384F-8A00-099A7C8CC7E7}"/>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3" name="Freeform 7">
              <a:extLst>
                <a:ext uri="{FF2B5EF4-FFF2-40B4-BE49-F238E27FC236}">
                  <a16:creationId xmlns:a16="http://schemas.microsoft.com/office/drawing/2014/main" id="{FAC07B89-9DC9-0A4C-9621-6075B954D04D}"/>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4" name="Freeform 8">
              <a:extLst>
                <a:ext uri="{FF2B5EF4-FFF2-40B4-BE49-F238E27FC236}">
                  <a16:creationId xmlns:a16="http://schemas.microsoft.com/office/drawing/2014/main" id="{3E0D2250-7E1C-7043-9551-8F4D5A317A07}"/>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15" name="Freeform 9">
              <a:extLst>
                <a:ext uri="{FF2B5EF4-FFF2-40B4-BE49-F238E27FC236}">
                  <a16:creationId xmlns:a16="http://schemas.microsoft.com/office/drawing/2014/main" id="{73F0DCFB-29E8-7341-8673-786DAC811D05}"/>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16" name="Freeform 10">
              <a:extLst>
                <a:ext uri="{FF2B5EF4-FFF2-40B4-BE49-F238E27FC236}">
                  <a16:creationId xmlns:a16="http://schemas.microsoft.com/office/drawing/2014/main" id="{9DC9485B-5040-694D-9783-75D27FBD727D}"/>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17" name="Freeform 11">
              <a:extLst>
                <a:ext uri="{FF2B5EF4-FFF2-40B4-BE49-F238E27FC236}">
                  <a16:creationId xmlns:a16="http://schemas.microsoft.com/office/drawing/2014/main" id="{775591A2-A32D-124C-866A-335B20F44778}"/>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8" name="Freeform 12">
              <a:extLst>
                <a:ext uri="{FF2B5EF4-FFF2-40B4-BE49-F238E27FC236}">
                  <a16:creationId xmlns:a16="http://schemas.microsoft.com/office/drawing/2014/main" id="{A317481F-4DF0-6D4F-8D90-DBFE4E812DA8}"/>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19" name="Freeform 13">
              <a:extLst>
                <a:ext uri="{FF2B5EF4-FFF2-40B4-BE49-F238E27FC236}">
                  <a16:creationId xmlns:a16="http://schemas.microsoft.com/office/drawing/2014/main" id="{31644C52-1D45-B449-B9A2-23B1433E97D1}"/>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0" name="Freeform 14">
              <a:extLst>
                <a:ext uri="{FF2B5EF4-FFF2-40B4-BE49-F238E27FC236}">
                  <a16:creationId xmlns:a16="http://schemas.microsoft.com/office/drawing/2014/main" id="{04809337-508F-854A-9462-5902432E5C96}"/>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21" name="Freeform 15">
              <a:extLst>
                <a:ext uri="{FF2B5EF4-FFF2-40B4-BE49-F238E27FC236}">
                  <a16:creationId xmlns:a16="http://schemas.microsoft.com/office/drawing/2014/main" id="{8331444F-EAF3-DD4C-9ECF-BB1A444029D0}"/>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2" name="Line 16">
              <a:extLst>
                <a:ext uri="{FF2B5EF4-FFF2-40B4-BE49-F238E27FC236}">
                  <a16:creationId xmlns:a16="http://schemas.microsoft.com/office/drawing/2014/main" id="{0033E5E5-D22D-8742-8B5E-E89BC079D6F6}"/>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FB554F67-60D7-6E4E-ABAA-69D531E6E355}"/>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24" name="Freeform 18">
              <a:extLst>
                <a:ext uri="{FF2B5EF4-FFF2-40B4-BE49-F238E27FC236}">
                  <a16:creationId xmlns:a16="http://schemas.microsoft.com/office/drawing/2014/main" id="{BD919D9D-44D8-934B-97F1-CAC7FF12C208}"/>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25" name="Freeform 19">
              <a:extLst>
                <a:ext uri="{FF2B5EF4-FFF2-40B4-BE49-F238E27FC236}">
                  <a16:creationId xmlns:a16="http://schemas.microsoft.com/office/drawing/2014/main" id="{1ECEC878-97C8-EE4C-B4AE-4E538443BE0E}"/>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26" name="Freeform 20">
              <a:extLst>
                <a:ext uri="{FF2B5EF4-FFF2-40B4-BE49-F238E27FC236}">
                  <a16:creationId xmlns:a16="http://schemas.microsoft.com/office/drawing/2014/main" id="{76B2362F-C864-B140-B21B-6E4DDB2BACC7}"/>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27" name="Rectangle 21">
              <a:extLst>
                <a:ext uri="{FF2B5EF4-FFF2-40B4-BE49-F238E27FC236}">
                  <a16:creationId xmlns:a16="http://schemas.microsoft.com/office/drawing/2014/main" id="{D76D18CA-808F-214E-8AA6-8487EFF03C2E}"/>
                </a:ext>
              </a:extLst>
            </p:cNvPr>
            <p:cNvSpPr>
              <a:spLocks noChangeArrowheads="1"/>
            </p:cNvSpPr>
            <p:nvPr/>
          </p:nvSpPr>
          <p:spPr bwMode="auto">
            <a:xfrm>
              <a:off x="133350" y="4662488"/>
              <a:ext cx="23813" cy="2181225"/>
            </a:xfrm>
            <a:prstGeom prst="rect">
              <a:avLst/>
            </a:prstGeom>
            <a:grpFill/>
            <a:ln>
              <a:noFill/>
            </a:ln>
          </p:spPr>
        </p:sp>
        <p:sp>
          <p:nvSpPr>
            <p:cNvPr id="28" name="Freeform 22">
              <a:extLst>
                <a:ext uri="{FF2B5EF4-FFF2-40B4-BE49-F238E27FC236}">
                  <a16:creationId xmlns:a16="http://schemas.microsoft.com/office/drawing/2014/main" id="{320B08D8-E10A-144A-A5FA-81CBA0B8B72C}"/>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29" name="Freeform 23">
              <a:extLst>
                <a:ext uri="{FF2B5EF4-FFF2-40B4-BE49-F238E27FC236}">
                  <a16:creationId xmlns:a16="http://schemas.microsoft.com/office/drawing/2014/main" id="{B1CC2484-66D5-EC4D-924D-264C561979FF}"/>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30" name="Freeform 24">
              <a:extLst>
                <a:ext uri="{FF2B5EF4-FFF2-40B4-BE49-F238E27FC236}">
                  <a16:creationId xmlns:a16="http://schemas.microsoft.com/office/drawing/2014/main" id="{7EAA91E4-85AC-F544-B3DC-12B9577E5ACC}"/>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31" name="Freeform 25">
              <a:extLst>
                <a:ext uri="{FF2B5EF4-FFF2-40B4-BE49-F238E27FC236}">
                  <a16:creationId xmlns:a16="http://schemas.microsoft.com/office/drawing/2014/main" id="{0493F521-0090-F940-B54C-B1312C19F095}"/>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2" name="Freeform 26">
              <a:extLst>
                <a:ext uri="{FF2B5EF4-FFF2-40B4-BE49-F238E27FC236}">
                  <a16:creationId xmlns:a16="http://schemas.microsoft.com/office/drawing/2014/main" id="{ECFAC346-59DA-AD45-9951-16C0A9E2F375}"/>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33" name="Freeform 27">
              <a:extLst>
                <a:ext uri="{FF2B5EF4-FFF2-40B4-BE49-F238E27FC236}">
                  <a16:creationId xmlns:a16="http://schemas.microsoft.com/office/drawing/2014/main" id="{79DC421D-CC3B-EC46-84DB-8C905ABA2519}"/>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34" name="Freeform 28">
              <a:extLst>
                <a:ext uri="{FF2B5EF4-FFF2-40B4-BE49-F238E27FC236}">
                  <a16:creationId xmlns:a16="http://schemas.microsoft.com/office/drawing/2014/main" id="{66818354-9916-D54E-B0FC-76D3FC33B117}"/>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5" name="Freeform 29">
              <a:extLst>
                <a:ext uri="{FF2B5EF4-FFF2-40B4-BE49-F238E27FC236}">
                  <a16:creationId xmlns:a16="http://schemas.microsoft.com/office/drawing/2014/main" id="{319B3E30-43D2-0742-9261-D7D2C3E04C07}"/>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6" name="Freeform 30">
              <a:extLst>
                <a:ext uri="{FF2B5EF4-FFF2-40B4-BE49-F238E27FC236}">
                  <a16:creationId xmlns:a16="http://schemas.microsoft.com/office/drawing/2014/main" id="{63CCF2CD-C8EF-AE43-BA94-E784F4DE39E6}"/>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37" name="Freeform 31">
              <a:extLst>
                <a:ext uri="{FF2B5EF4-FFF2-40B4-BE49-F238E27FC236}">
                  <a16:creationId xmlns:a16="http://schemas.microsoft.com/office/drawing/2014/main" id="{3E71FA44-AC59-234E-9C94-D2580FB2EC4F}"/>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sp>
        <p:nvSpPr>
          <p:cNvPr id="2" name="Title 1">
            <a:extLst>
              <a:ext uri="{FF2B5EF4-FFF2-40B4-BE49-F238E27FC236}">
                <a16:creationId xmlns:a16="http://schemas.microsoft.com/office/drawing/2014/main" id="{2D2DA426-FB9A-DC48-86AC-90CF540FFDEF}"/>
              </a:ext>
            </a:extLst>
          </p:cNvPr>
          <p:cNvSpPr>
            <a:spLocks noGrp="1"/>
          </p:cNvSpPr>
          <p:nvPr>
            <p:ph type="title"/>
          </p:nvPr>
        </p:nvSpPr>
        <p:spPr/>
        <p:txBody>
          <a:bodyPr/>
          <a:lstStyle/>
          <a:p>
            <a:pPr fontAlgn="auto">
              <a:spcAft>
                <a:spcPts val="0"/>
              </a:spcAft>
              <a:defRPr/>
            </a:pPr>
            <a:br>
              <a:rPr lang="en-US" sz="3300" dirty="0"/>
            </a:br>
            <a:r>
              <a:rPr lang="en-US" sz="3300" dirty="0"/>
              <a:t> Overview of changes</a:t>
            </a:r>
            <a:br>
              <a:rPr lang="en-US" sz="3300" dirty="0"/>
            </a:br>
            <a:endParaRPr lang="en-US" sz="3300" dirty="0"/>
          </a:p>
        </p:txBody>
      </p:sp>
      <p:sp>
        <p:nvSpPr>
          <p:cNvPr id="3" name="Content Placeholder 2">
            <a:extLst>
              <a:ext uri="{FF2B5EF4-FFF2-40B4-BE49-F238E27FC236}">
                <a16:creationId xmlns:a16="http://schemas.microsoft.com/office/drawing/2014/main" id="{222AE991-577D-2845-A356-382695D6513E}"/>
              </a:ext>
            </a:extLst>
          </p:cNvPr>
          <p:cNvSpPr>
            <a:spLocks noGrp="1"/>
          </p:cNvSpPr>
          <p:nvPr>
            <p:ph idx="1"/>
          </p:nvPr>
        </p:nvSpPr>
        <p:spPr/>
        <p:txBody>
          <a:bodyPr rtlCol="0">
            <a:normAutofit/>
          </a:bodyPr>
          <a:lstStyle/>
          <a:p>
            <a:pPr marL="0" indent="0" fontAlgn="auto">
              <a:lnSpc>
                <a:spcPct val="110000"/>
              </a:lnSpc>
              <a:spcAft>
                <a:spcPts val="0"/>
              </a:spcAft>
              <a:buFont typeface="Arial" panose="020B0604020202020204" pitchFamily="34" charset="0"/>
              <a:buNone/>
              <a:defRPr/>
            </a:pPr>
            <a:r>
              <a:rPr lang="en-US" sz="1500" dirty="0"/>
              <a:t>1</a:t>
            </a:r>
            <a:r>
              <a:rPr lang="en-US" sz="2000" dirty="0"/>
              <a:t>. CPT codes that are affected – Office/outpatient E/M CPT codes 99202-99205 and 99211-99215</a:t>
            </a:r>
          </a:p>
          <a:p>
            <a:pPr marL="0" indent="0" fontAlgn="auto">
              <a:lnSpc>
                <a:spcPct val="110000"/>
              </a:lnSpc>
              <a:spcAft>
                <a:spcPts val="0"/>
              </a:spcAft>
              <a:buFont typeface="Arial" panose="020B0604020202020204" pitchFamily="34" charset="0"/>
              <a:buNone/>
              <a:defRPr/>
            </a:pPr>
            <a:r>
              <a:rPr lang="en-US" sz="2000" dirty="0"/>
              <a:t>2. Deletion of CPT code 99201(kept 99211- mostly nursing use)</a:t>
            </a:r>
          </a:p>
          <a:p>
            <a:pPr marL="0" indent="0" fontAlgn="auto">
              <a:lnSpc>
                <a:spcPct val="110000"/>
              </a:lnSpc>
              <a:spcAft>
                <a:spcPts val="0"/>
              </a:spcAft>
              <a:buFont typeface="Arial" panose="020B0604020202020204" pitchFamily="34" charset="0"/>
              <a:buNone/>
              <a:defRPr/>
            </a:pPr>
            <a:r>
              <a:rPr lang="en-US" sz="2000" dirty="0"/>
              <a:t>3. Components of E/M code selection</a:t>
            </a:r>
          </a:p>
          <a:p>
            <a:pPr lvl="1" fontAlgn="auto">
              <a:lnSpc>
                <a:spcPct val="110000"/>
              </a:lnSpc>
              <a:spcAft>
                <a:spcPts val="0"/>
              </a:spcAft>
              <a:defRPr/>
            </a:pPr>
            <a:r>
              <a:rPr lang="en-US" dirty="0"/>
              <a:t>a) Total time on date of encounter or revised medical decision making (MDM)</a:t>
            </a:r>
          </a:p>
          <a:p>
            <a:pPr lvl="1" fontAlgn="auto">
              <a:lnSpc>
                <a:spcPct val="110000"/>
              </a:lnSpc>
              <a:spcAft>
                <a:spcPts val="0"/>
              </a:spcAft>
              <a:defRPr/>
            </a:pPr>
            <a:r>
              <a:rPr lang="en-US" dirty="0"/>
              <a:t>b) Elimination of history and physical exam as key components of E/M code selection</a:t>
            </a:r>
          </a:p>
          <a:p>
            <a:pPr fontAlgn="auto">
              <a:lnSpc>
                <a:spcPct val="110000"/>
              </a:lnSpc>
              <a:spcAft>
                <a:spcPts val="0"/>
              </a:spcAft>
              <a:defRPr/>
            </a:pPr>
            <a:r>
              <a:rPr lang="en-US" sz="2000" dirty="0"/>
              <a:t>4. Prolonged services add-on CPT codes</a:t>
            </a:r>
          </a:p>
          <a:p>
            <a:pPr fontAlgn="auto">
              <a:lnSpc>
                <a:spcPct val="110000"/>
              </a:lnSpc>
              <a:spcAft>
                <a:spcPts val="0"/>
              </a:spcAft>
              <a:defRPr/>
            </a:pPr>
            <a:r>
              <a:rPr lang="en-US" sz="2000" dirty="0"/>
              <a:t>5. Primary care add-on code (GPC1X*)</a:t>
            </a:r>
          </a:p>
          <a:p>
            <a:pPr marL="0" indent="0" fontAlgn="auto">
              <a:lnSpc>
                <a:spcPct val="110000"/>
              </a:lnSpc>
              <a:spcAft>
                <a:spcPts val="0"/>
              </a:spcAft>
              <a:buFont typeface="Arial" panose="020B0604020202020204" pitchFamily="34" charset="0"/>
              <a:buNone/>
              <a:defRPr/>
            </a:pPr>
            <a:endParaRPr lang="en-US" sz="1500" dirty="0"/>
          </a:p>
        </p:txBody>
      </p:sp>
      <p:grpSp>
        <p:nvGrpSpPr>
          <p:cNvPr id="39" name="Group 38" descr="&quot;&quot;">
            <a:extLst>
              <a:ext uri="{FF2B5EF4-FFF2-40B4-BE49-F238E27FC236}">
                <a16:creationId xmlns:a16="http://schemas.microsoft.com/office/drawing/2014/main" id="{1B19696C-8490-E743-B2B2-A954ABFD1AA6}"/>
              </a:ext>
            </a:extLst>
          </p:cNvPr>
          <p:cNvGrpSpPr>
            <a:grpSpLocks noGrp="1" noUngrp="1" noRot="1" noChangeAspect="1" noMove="1" noResize="1"/>
          </p:cNvGrpSpPr>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0B061727-6615-6847-9B2B-2F149EA74E12}"/>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41" name="Freeform 33">
              <a:extLst>
                <a:ext uri="{FF2B5EF4-FFF2-40B4-BE49-F238E27FC236}">
                  <a16:creationId xmlns:a16="http://schemas.microsoft.com/office/drawing/2014/main" id="{06519FCD-6B5D-CD46-9827-767381BB1425}"/>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42" name="Freeform 34">
              <a:extLst>
                <a:ext uri="{FF2B5EF4-FFF2-40B4-BE49-F238E27FC236}">
                  <a16:creationId xmlns:a16="http://schemas.microsoft.com/office/drawing/2014/main" id="{03D10540-443A-8B4F-B638-46A1C8C5B920}"/>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3" name="Freeform 35">
              <a:extLst>
                <a:ext uri="{FF2B5EF4-FFF2-40B4-BE49-F238E27FC236}">
                  <a16:creationId xmlns:a16="http://schemas.microsoft.com/office/drawing/2014/main" id="{BD0E49FA-E508-1B45-9339-86BE30B0AA4F}"/>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44" name="Freeform 36">
              <a:extLst>
                <a:ext uri="{FF2B5EF4-FFF2-40B4-BE49-F238E27FC236}">
                  <a16:creationId xmlns:a16="http://schemas.microsoft.com/office/drawing/2014/main" id="{5C63238E-27C9-994F-A1B8-6D322383441C}"/>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45" name="Freeform 37">
              <a:extLst>
                <a:ext uri="{FF2B5EF4-FFF2-40B4-BE49-F238E27FC236}">
                  <a16:creationId xmlns:a16="http://schemas.microsoft.com/office/drawing/2014/main" id="{58BFA0B3-AA73-5B44-8C4D-B0029173AF3F}"/>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46" name="Freeform 38">
              <a:extLst>
                <a:ext uri="{FF2B5EF4-FFF2-40B4-BE49-F238E27FC236}">
                  <a16:creationId xmlns:a16="http://schemas.microsoft.com/office/drawing/2014/main" id="{2236C2E8-BBB7-FE4C-A921-8B0A9F76ED8E}"/>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7" name="Freeform 39">
              <a:extLst>
                <a:ext uri="{FF2B5EF4-FFF2-40B4-BE49-F238E27FC236}">
                  <a16:creationId xmlns:a16="http://schemas.microsoft.com/office/drawing/2014/main" id="{07D7EC57-02F7-6A42-BE80-4A8F981D51F3}"/>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48" name="Freeform 40">
              <a:extLst>
                <a:ext uri="{FF2B5EF4-FFF2-40B4-BE49-F238E27FC236}">
                  <a16:creationId xmlns:a16="http://schemas.microsoft.com/office/drawing/2014/main" id="{7AA2A499-62FF-CE4B-B433-05F62B0B2577}"/>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9" name="Rectangle 41">
              <a:extLst>
                <a:ext uri="{FF2B5EF4-FFF2-40B4-BE49-F238E27FC236}">
                  <a16:creationId xmlns:a16="http://schemas.microsoft.com/office/drawing/2014/main" id="{ED18F474-BE9A-D943-B87C-466D650233A4}"/>
                </a:ext>
              </a:extLst>
            </p:cNvPr>
            <p:cNvSpPr>
              <a:spLocks noChangeArrowheads="1"/>
            </p:cNvSpPr>
            <p:nvPr/>
          </p:nvSpPr>
          <p:spPr bwMode="auto">
            <a:xfrm>
              <a:off x="11939587" y="6596063"/>
              <a:ext cx="23813" cy="252413"/>
            </a:xfrm>
            <a:prstGeom prst="rect">
              <a:avLst/>
            </a:prstGeom>
            <a:grpFill/>
            <a:ln>
              <a:noFill/>
            </a:ln>
          </p:spPr>
        </p:sp>
      </p:gr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Rectangle 53" descr="&quot;&quot;">
            <a:extLst>
              <a:ext uri="{FF2B5EF4-FFF2-40B4-BE49-F238E27FC236}">
                <a16:creationId xmlns:a16="http://schemas.microsoft.com/office/drawing/2014/main" id="{0C11F6A0-2085-A04B-A35F-1B9269C6CBF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6" name="Group 55" descr="&quot;&quot;">
            <a:extLst>
              <a:ext uri="{FF2B5EF4-FFF2-40B4-BE49-F238E27FC236}">
                <a16:creationId xmlns:a16="http://schemas.microsoft.com/office/drawing/2014/main" id="{82E12ADA-0D49-8D45-B7C2-E398C5C21E3C}"/>
              </a:ext>
            </a:extLst>
          </p:cNvPr>
          <p:cNvGrpSpPr>
            <a:grpSpLocks noGrp="1" noUngrp="1" noRot="1" noChangeAspect="1" noMove="1" noResize="1"/>
          </p:cNvGrpSpPr>
          <p:nvPr/>
        </p:nvGrpSpPr>
        <p:grpSpPr>
          <a:xfrm>
            <a:off x="-14288" y="0"/>
            <a:ext cx="1220788" cy="6858001"/>
            <a:chOff x="-14288" y="0"/>
            <a:chExt cx="1220788" cy="6858001"/>
          </a:xfrm>
          <a:solidFill>
            <a:schemeClr val="bg2">
              <a:lumMod val="60000"/>
              <a:lumOff val="40000"/>
              <a:alpha val="60000"/>
            </a:schemeClr>
          </a:solidFill>
        </p:grpSpPr>
        <p:sp>
          <p:nvSpPr>
            <p:cNvPr id="57" name="Rectangle 5">
              <a:extLst>
                <a:ext uri="{FF2B5EF4-FFF2-40B4-BE49-F238E27FC236}">
                  <a16:creationId xmlns:a16="http://schemas.microsoft.com/office/drawing/2014/main" id="{55A0D6D8-B8F5-D744-A4A9-8DF949B9F045}"/>
                </a:ext>
              </a:extLst>
            </p:cNvPr>
            <p:cNvSpPr>
              <a:spLocks noChangeArrowheads="1"/>
            </p:cNvSpPr>
            <p:nvPr/>
          </p:nvSpPr>
          <p:spPr bwMode="auto">
            <a:xfrm>
              <a:off x="114300" y="4763"/>
              <a:ext cx="23813" cy="2181225"/>
            </a:xfrm>
            <a:prstGeom prst="rect">
              <a:avLst/>
            </a:prstGeom>
            <a:grpFill/>
            <a:ln>
              <a:noFill/>
            </a:ln>
          </p:spPr>
        </p:sp>
        <p:sp>
          <p:nvSpPr>
            <p:cNvPr id="58" name="Freeform 6">
              <a:extLst>
                <a:ext uri="{FF2B5EF4-FFF2-40B4-BE49-F238E27FC236}">
                  <a16:creationId xmlns:a16="http://schemas.microsoft.com/office/drawing/2014/main" id="{2DCF59B1-BACA-134B-B4EC-A781908C3299}"/>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9" name="Freeform 7">
              <a:extLst>
                <a:ext uri="{FF2B5EF4-FFF2-40B4-BE49-F238E27FC236}">
                  <a16:creationId xmlns:a16="http://schemas.microsoft.com/office/drawing/2014/main" id="{958E6145-DBD2-2F47-BD1A-52E5FCFD9D1C}"/>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60" name="Freeform 8">
              <a:extLst>
                <a:ext uri="{FF2B5EF4-FFF2-40B4-BE49-F238E27FC236}">
                  <a16:creationId xmlns:a16="http://schemas.microsoft.com/office/drawing/2014/main" id="{2B18B60E-2C44-D24F-9785-92E9DE764E42}"/>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61" name="Freeform 9">
              <a:extLst>
                <a:ext uri="{FF2B5EF4-FFF2-40B4-BE49-F238E27FC236}">
                  <a16:creationId xmlns:a16="http://schemas.microsoft.com/office/drawing/2014/main" id="{FA3EC1BA-7930-C14E-9035-45C8BA826B2A}"/>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62" name="Freeform 10">
              <a:extLst>
                <a:ext uri="{FF2B5EF4-FFF2-40B4-BE49-F238E27FC236}">
                  <a16:creationId xmlns:a16="http://schemas.microsoft.com/office/drawing/2014/main" id="{DEEF2951-AD00-014F-A6ED-F1187C7A1155}"/>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63" name="Freeform 11">
              <a:extLst>
                <a:ext uri="{FF2B5EF4-FFF2-40B4-BE49-F238E27FC236}">
                  <a16:creationId xmlns:a16="http://schemas.microsoft.com/office/drawing/2014/main" id="{08C157FB-B117-DD4C-8CD9-6562412670D4}"/>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64" name="Freeform 12">
              <a:extLst>
                <a:ext uri="{FF2B5EF4-FFF2-40B4-BE49-F238E27FC236}">
                  <a16:creationId xmlns:a16="http://schemas.microsoft.com/office/drawing/2014/main" id="{54F62D45-64F1-A442-8A73-260462607FF1}"/>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65" name="Freeform 13">
              <a:extLst>
                <a:ext uri="{FF2B5EF4-FFF2-40B4-BE49-F238E27FC236}">
                  <a16:creationId xmlns:a16="http://schemas.microsoft.com/office/drawing/2014/main" id="{8E780EE5-1DE8-914C-B232-C7D654D5699B}"/>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6" name="Freeform 14">
              <a:extLst>
                <a:ext uri="{FF2B5EF4-FFF2-40B4-BE49-F238E27FC236}">
                  <a16:creationId xmlns:a16="http://schemas.microsoft.com/office/drawing/2014/main" id="{67EBFD16-F711-674C-818D-E9B0549C45FF}"/>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67" name="Freeform 15">
              <a:extLst>
                <a:ext uri="{FF2B5EF4-FFF2-40B4-BE49-F238E27FC236}">
                  <a16:creationId xmlns:a16="http://schemas.microsoft.com/office/drawing/2014/main" id="{7ECA47BC-9D18-074C-A81D-134867C28A35}"/>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68" name="Line 16">
              <a:extLst>
                <a:ext uri="{FF2B5EF4-FFF2-40B4-BE49-F238E27FC236}">
                  <a16:creationId xmlns:a16="http://schemas.microsoft.com/office/drawing/2014/main" id="{337DDAE5-8E4A-DA4A-BC1D-74E8520D6586}"/>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69" name="Freeform 17">
              <a:extLst>
                <a:ext uri="{FF2B5EF4-FFF2-40B4-BE49-F238E27FC236}">
                  <a16:creationId xmlns:a16="http://schemas.microsoft.com/office/drawing/2014/main" id="{D49D0813-EEF8-3D46-A60F-51E41B76B328}"/>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70" name="Freeform 18">
              <a:extLst>
                <a:ext uri="{FF2B5EF4-FFF2-40B4-BE49-F238E27FC236}">
                  <a16:creationId xmlns:a16="http://schemas.microsoft.com/office/drawing/2014/main" id="{F4CCA74C-B8B0-E04B-9A6E-7700ADFA4E7D}"/>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71" name="Freeform 19">
              <a:extLst>
                <a:ext uri="{FF2B5EF4-FFF2-40B4-BE49-F238E27FC236}">
                  <a16:creationId xmlns:a16="http://schemas.microsoft.com/office/drawing/2014/main" id="{C59D58BC-A3AE-8C45-A632-959213904DC9}"/>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72" name="Freeform 20">
              <a:extLst>
                <a:ext uri="{FF2B5EF4-FFF2-40B4-BE49-F238E27FC236}">
                  <a16:creationId xmlns:a16="http://schemas.microsoft.com/office/drawing/2014/main" id="{38369E07-F0DD-5C41-A4EC-380632318775}"/>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73" name="Rectangle 21">
              <a:extLst>
                <a:ext uri="{FF2B5EF4-FFF2-40B4-BE49-F238E27FC236}">
                  <a16:creationId xmlns:a16="http://schemas.microsoft.com/office/drawing/2014/main" id="{B9D310E4-2B3D-FA4E-B531-49178A9BBF7D}"/>
                </a:ext>
              </a:extLst>
            </p:cNvPr>
            <p:cNvSpPr>
              <a:spLocks noChangeArrowheads="1"/>
            </p:cNvSpPr>
            <p:nvPr/>
          </p:nvSpPr>
          <p:spPr bwMode="auto">
            <a:xfrm>
              <a:off x="133350" y="4662488"/>
              <a:ext cx="23813" cy="2181225"/>
            </a:xfrm>
            <a:prstGeom prst="rect">
              <a:avLst/>
            </a:prstGeom>
            <a:grpFill/>
            <a:ln>
              <a:noFill/>
            </a:ln>
          </p:spPr>
        </p:sp>
        <p:sp>
          <p:nvSpPr>
            <p:cNvPr id="74" name="Freeform 22">
              <a:extLst>
                <a:ext uri="{FF2B5EF4-FFF2-40B4-BE49-F238E27FC236}">
                  <a16:creationId xmlns:a16="http://schemas.microsoft.com/office/drawing/2014/main" id="{77A184C8-ACCD-7C49-A32A-0260A99C45DB}"/>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75" name="Freeform 23">
              <a:extLst>
                <a:ext uri="{FF2B5EF4-FFF2-40B4-BE49-F238E27FC236}">
                  <a16:creationId xmlns:a16="http://schemas.microsoft.com/office/drawing/2014/main" id="{90F4F99D-3BCF-CB4A-843E-87DA49D9E2F0}"/>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76" name="Freeform 24">
              <a:extLst>
                <a:ext uri="{FF2B5EF4-FFF2-40B4-BE49-F238E27FC236}">
                  <a16:creationId xmlns:a16="http://schemas.microsoft.com/office/drawing/2014/main" id="{CB7B68B1-054C-8E48-944B-47D617A85E34}"/>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77" name="Freeform 25">
              <a:extLst>
                <a:ext uri="{FF2B5EF4-FFF2-40B4-BE49-F238E27FC236}">
                  <a16:creationId xmlns:a16="http://schemas.microsoft.com/office/drawing/2014/main" id="{935BF582-A9CF-D04C-A6B4-3B52168E635B}"/>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78" name="Freeform 26">
              <a:extLst>
                <a:ext uri="{FF2B5EF4-FFF2-40B4-BE49-F238E27FC236}">
                  <a16:creationId xmlns:a16="http://schemas.microsoft.com/office/drawing/2014/main" id="{127F0CBF-0177-A649-856A-491B2F22BE8E}"/>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79" name="Freeform 27">
              <a:extLst>
                <a:ext uri="{FF2B5EF4-FFF2-40B4-BE49-F238E27FC236}">
                  <a16:creationId xmlns:a16="http://schemas.microsoft.com/office/drawing/2014/main" id="{B52C17A4-6482-0B40-A3CB-7CF3ABD63808}"/>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80" name="Freeform 28">
              <a:extLst>
                <a:ext uri="{FF2B5EF4-FFF2-40B4-BE49-F238E27FC236}">
                  <a16:creationId xmlns:a16="http://schemas.microsoft.com/office/drawing/2014/main" id="{7335DA12-BD57-0549-ACEB-50F29B3A7CEA}"/>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81" name="Freeform 29">
              <a:extLst>
                <a:ext uri="{FF2B5EF4-FFF2-40B4-BE49-F238E27FC236}">
                  <a16:creationId xmlns:a16="http://schemas.microsoft.com/office/drawing/2014/main" id="{82CF4F4C-DCDC-2D40-A188-76D598B0725B}"/>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82" name="Freeform 30">
              <a:extLst>
                <a:ext uri="{FF2B5EF4-FFF2-40B4-BE49-F238E27FC236}">
                  <a16:creationId xmlns:a16="http://schemas.microsoft.com/office/drawing/2014/main" id="{B48A7A0E-3A07-064C-8994-6D1FB607500B}"/>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83" name="Freeform 31">
              <a:extLst>
                <a:ext uri="{FF2B5EF4-FFF2-40B4-BE49-F238E27FC236}">
                  <a16:creationId xmlns:a16="http://schemas.microsoft.com/office/drawing/2014/main" id="{320C9FC9-2106-1040-9569-F963C9409C29}"/>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sp>
        <p:nvSpPr>
          <p:cNvPr id="2" name="Title 1">
            <a:extLst>
              <a:ext uri="{FF2B5EF4-FFF2-40B4-BE49-F238E27FC236}">
                <a16:creationId xmlns:a16="http://schemas.microsoft.com/office/drawing/2014/main" id="{72E30578-ED9E-DE44-98B0-5F100317C561}"/>
              </a:ext>
            </a:extLst>
          </p:cNvPr>
          <p:cNvSpPr>
            <a:spLocks noGrp="1"/>
          </p:cNvSpPr>
          <p:nvPr>
            <p:ph type="title"/>
          </p:nvPr>
        </p:nvSpPr>
        <p:spPr>
          <a:xfrm>
            <a:off x="1019175" y="1093788"/>
            <a:ext cx="3059113" cy="4697412"/>
          </a:xfrm>
        </p:spPr>
        <p:txBody>
          <a:bodyPr/>
          <a:lstStyle/>
          <a:p>
            <a:pPr fontAlgn="auto">
              <a:spcAft>
                <a:spcPts val="0"/>
              </a:spcAft>
              <a:defRPr/>
            </a:pPr>
            <a:r>
              <a:rPr lang="en-US" sz="3300"/>
              <a:t>Reducing administrative Burden</a:t>
            </a:r>
            <a:br>
              <a:rPr lang="en-US" sz="3300"/>
            </a:br>
            <a:r>
              <a:rPr lang="en-US" sz="3300"/>
              <a:t>-Revision summaries</a:t>
            </a:r>
          </a:p>
        </p:txBody>
      </p:sp>
      <p:sp useBgFill="1">
        <p:nvSpPr>
          <p:cNvPr id="85" name="Round Diagonal Corner Rectangle 7" descr="&quot;&quot;">
            <a:extLst>
              <a:ext uri="{FF2B5EF4-FFF2-40B4-BE49-F238E27FC236}">
                <a16:creationId xmlns:a16="http://schemas.microsoft.com/office/drawing/2014/main" id="{93A28146-1BC9-BB42-B7AE-D3A045A5A443}"/>
              </a:ext>
            </a:extLst>
          </p:cNvPr>
          <p:cNvSpPr>
            <a:spLocks noGrp="1" noRot="1" noChangeAspect="1" noMove="1" noResize="1" noEditPoints="1" noAdjustHandles="1" noChangeArrowheads="1" noChangeShapeType="1" noTextEdit="1"/>
          </p:cNvSpPr>
          <p:nvPr/>
        </p:nvSpPr>
        <p:spPr>
          <a:xfrm>
            <a:off x="4624388" y="0"/>
            <a:ext cx="7567612" cy="6848475"/>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414" name="Content Placeholder 2">
            <a:extLst>
              <a:ext uri="{FF2B5EF4-FFF2-40B4-BE49-F238E27FC236}">
                <a16:creationId xmlns:a16="http://schemas.microsoft.com/office/drawing/2014/main" id="{9CCB55CB-6374-C34F-9AAA-A0725546BF77}"/>
              </a:ext>
            </a:extLst>
          </p:cNvPr>
          <p:cNvSpPr>
            <a:spLocks noGrp="1" noChangeArrowheads="1"/>
          </p:cNvSpPr>
          <p:nvPr>
            <p:ph idx="1"/>
          </p:nvPr>
        </p:nvSpPr>
        <p:spPr>
          <a:xfrm>
            <a:off x="5214938" y="1093788"/>
            <a:ext cx="5832475" cy="4697412"/>
          </a:xfrm>
        </p:spPr>
        <p:txBody>
          <a:bodyPr/>
          <a:lstStyle/>
          <a:p>
            <a:pPr>
              <a:lnSpc>
                <a:spcPct val="110000"/>
              </a:lnSpc>
            </a:pPr>
            <a:r>
              <a:rPr lang="en-US" altLang="en-US" sz="2000" b="1" dirty="0"/>
              <a:t>Eliminate history &amp; physical as elements of code selection</a:t>
            </a:r>
          </a:p>
          <a:p>
            <a:pPr lvl="1">
              <a:lnSpc>
                <a:spcPct val="110000"/>
              </a:lnSpc>
            </a:pPr>
            <a:r>
              <a:rPr lang="en-US" altLang="en-US" b="1" dirty="0"/>
              <a:t>Providers should perform a “medically appropriate history and/or examination”</a:t>
            </a:r>
          </a:p>
          <a:p>
            <a:pPr lvl="1">
              <a:lnSpc>
                <a:spcPct val="110000"/>
              </a:lnSpc>
            </a:pPr>
            <a:r>
              <a:rPr lang="en-US" altLang="en-US" dirty="0"/>
              <a:t>No need to re-record history &amp; physical exam elements if collected by staff, only need to show evidence they were reviewed/updated. </a:t>
            </a:r>
          </a:p>
          <a:p>
            <a:pPr>
              <a:lnSpc>
                <a:spcPct val="110000"/>
              </a:lnSpc>
            </a:pPr>
            <a:r>
              <a:rPr lang="en-US" altLang="en-US" sz="2000" dirty="0"/>
              <a:t>Provider chooses if documentation is based on </a:t>
            </a:r>
            <a:r>
              <a:rPr lang="en-US" altLang="en-US" sz="2000" u="sng" dirty="0"/>
              <a:t>TOTAL</a:t>
            </a:r>
            <a:r>
              <a:rPr lang="en-US" altLang="en-US" sz="2000" dirty="0"/>
              <a:t> TIME or MEDICAL DECISION MAKING (MDM)</a:t>
            </a:r>
          </a:p>
          <a:p>
            <a:pPr lvl="1">
              <a:lnSpc>
                <a:spcPct val="110000"/>
              </a:lnSpc>
            </a:pPr>
            <a:r>
              <a:rPr lang="en-US" altLang="en-US" dirty="0"/>
              <a:t>Simplify code selection: more clinically relevant &amp; intuitive</a:t>
            </a:r>
          </a:p>
          <a:p>
            <a:pPr>
              <a:lnSpc>
                <a:spcPct val="110000"/>
              </a:lnSpc>
            </a:pPr>
            <a:endParaRPr lang="en-US" alt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 name="Rectangle 7" descr="&quot;&quot;">
            <a:extLst>
              <a:ext uri="{FF2B5EF4-FFF2-40B4-BE49-F238E27FC236}">
                <a16:creationId xmlns:a16="http://schemas.microsoft.com/office/drawing/2014/main" id="{6A6E13E3-90A2-0F4E-BD59-597475381197}"/>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43" name="Group 9" descr="&quot;&quot;">
            <a:extLst>
              <a:ext uri="{FF2B5EF4-FFF2-40B4-BE49-F238E27FC236}">
                <a16:creationId xmlns:a16="http://schemas.microsoft.com/office/drawing/2014/main" id="{179DCBEB-F19F-5748-AB01-9E3D0ACF63A4}"/>
              </a:ext>
            </a:extLst>
          </p:cNvPr>
          <p:cNvGrpSpPr>
            <a:grpSpLocks noGrp="1" noUngrp="1" noRot="1" noChangeAspect="1" noMove="1" noResize="1"/>
          </p:cNvGrpSpPr>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3F4BFCA2-474A-FD45-86A6-F493F0315D71}"/>
                </a:ext>
              </a:extLst>
            </p:cNvPr>
            <p:cNvSpPr>
              <a:spLocks noChangeArrowheads="1"/>
            </p:cNvSpPr>
            <p:nvPr/>
          </p:nvSpPr>
          <p:spPr bwMode="auto">
            <a:xfrm>
              <a:off x="114300" y="4763"/>
              <a:ext cx="23813" cy="2181225"/>
            </a:xfrm>
            <a:prstGeom prst="rect">
              <a:avLst/>
            </a:prstGeom>
            <a:grpFill/>
            <a:ln>
              <a:noFill/>
            </a:ln>
          </p:spPr>
        </p:sp>
        <p:sp>
          <p:nvSpPr>
            <p:cNvPr id="12" name="Freeform 6">
              <a:extLst>
                <a:ext uri="{FF2B5EF4-FFF2-40B4-BE49-F238E27FC236}">
                  <a16:creationId xmlns:a16="http://schemas.microsoft.com/office/drawing/2014/main" id="{804E2A49-7C97-D54C-B47A-53A884BB145E}"/>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3" name="Freeform 7">
              <a:extLst>
                <a:ext uri="{FF2B5EF4-FFF2-40B4-BE49-F238E27FC236}">
                  <a16:creationId xmlns:a16="http://schemas.microsoft.com/office/drawing/2014/main" id="{1F4FD323-3D20-2346-902A-08BB5CD55D39}"/>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4" name="Freeform 8">
              <a:extLst>
                <a:ext uri="{FF2B5EF4-FFF2-40B4-BE49-F238E27FC236}">
                  <a16:creationId xmlns:a16="http://schemas.microsoft.com/office/drawing/2014/main" id="{EE2FD53D-4A50-B749-A1F5-DA8CA0CEA78C}"/>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15" name="Freeform 9">
              <a:extLst>
                <a:ext uri="{FF2B5EF4-FFF2-40B4-BE49-F238E27FC236}">
                  <a16:creationId xmlns:a16="http://schemas.microsoft.com/office/drawing/2014/main" id="{AB0BE204-3B3F-054D-9297-8E76F54BFBA7}"/>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16" name="Freeform 10">
              <a:extLst>
                <a:ext uri="{FF2B5EF4-FFF2-40B4-BE49-F238E27FC236}">
                  <a16:creationId xmlns:a16="http://schemas.microsoft.com/office/drawing/2014/main" id="{43A3E4FC-8FAE-F148-A694-318D0BD0A9FA}"/>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17" name="Freeform 11">
              <a:extLst>
                <a:ext uri="{FF2B5EF4-FFF2-40B4-BE49-F238E27FC236}">
                  <a16:creationId xmlns:a16="http://schemas.microsoft.com/office/drawing/2014/main" id="{8405F094-D29D-294A-889B-763F7D5AF091}"/>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44" name="Freeform 12">
              <a:extLst>
                <a:ext uri="{FF2B5EF4-FFF2-40B4-BE49-F238E27FC236}">
                  <a16:creationId xmlns:a16="http://schemas.microsoft.com/office/drawing/2014/main" id="{D2D96B7E-4419-5540-8469-92FA77EB9742}"/>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19" name="Freeform 13">
              <a:extLst>
                <a:ext uri="{FF2B5EF4-FFF2-40B4-BE49-F238E27FC236}">
                  <a16:creationId xmlns:a16="http://schemas.microsoft.com/office/drawing/2014/main" id="{4BB60CBC-9B6A-884C-8D04-2C9CEF97294B}"/>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0" name="Freeform 14">
              <a:extLst>
                <a:ext uri="{FF2B5EF4-FFF2-40B4-BE49-F238E27FC236}">
                  <a16:creationId xmlns:a16="http://schemas.microsoft.com/office/drawing/2014/main" id="{EDCB5ADF-5D97-A440-9B1B-9A6E0BFD10A3}"/>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21" name="Freeform 15">
              <a:extLst>
                <a:ext uri="{FF2B5EF4-FFF2-40B4-BE49-F238E27FC236}">
                  <a16:creationId xmlns:a16="http://schemas.microsoft.com/office/drawing/2014/main" id="{5E9B080C-EEF4-2440-9C37-B021097157A1}"/>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2" name="Line 16">
              <a:extLst>
                <a:ext uri="{FF2B5EF4-FFF2-40B4-BE49-F238E27FC236}">
                  <a16:creationId xmlns:a16="http://schemas.microsoft.com/office/drawing/2014/main" id="{95349C60-7477-3A46-A065-BBB409521D18}"/>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FCEFD62-8E82-7543-88AF-D80E84CA360F}"/>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45" name="Freeform 18">
              <a:extLst>
                <a:ext uri="{FF2B5EF4-FFF2-40B4-BE49-F238E27FC236}">
                  <a16:creationId xmlns:a16="http://schemas.microsoft.com/office/drawing/2014/main" id="{2A916292-E34D-6540-9687-11F0C73EC3F7}"/>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25" name="Freeform 19">
              <a:extLst>
                <a:ext uri="{FF2B5EF4-FFF2-40B4-BE49-F238E27FC236}">
                  <a16:creationId xmlns:a16="http://schemas.microsoft.com/office/drawing/2014/main" id="{3A318F53-9955-3944-BFAB-3C216F1A90AA}"/>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26" name="Freeform 20">
              <a:extLst>
                <a:ext uri="{FF2B5EF4-FFF2-40B4-BE49-F238E27FC236}">
                  <a16:creationId xmlns:a16="http://schemas.microsoft.com/office/drawing/2014/main" id="{95E74D10-B045-BE4B-AE70-7228DDFE6708}"/>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27" name="Rectangle 21">
              <a:extLst>
                <a:ext uri="{FF2B5EF4-FFF2-40B4-BE49-F238E27FC236}">
                  <a16:creationId xmlns:a16="http://schemas.microsoft.com/office/drawing/2014/main" id="{247A6445-A05D-2242-9249-3EBC6C3755EB}"/>
                </a:ext>
              </a:extLst>
            </p:cNvPr>
            <p:cNvSpPr>
              <a:spLocks noChangeArrowheads="1"/>
            </p:cNvSpPr>
            <p:nvPr/>
          </p:nvSpPr>
          <p:spPr bwMode="auto">
            <a:xfrm>
              <a:off x="133350" y="4662488"/>
              <a:ext cx="23813" cy="2181225"/>
            </a:xfrm>
            <a:prstGeom prst="rect">
              <a:avLst/>
            </a:prstGeom>
            <a:grpFill/>
            <a:ln>
              <a:noFill/>
            </a:ln>
          </p:spPr>
        </p:sp>
        <p:sp>
          <p:nvSpPr>
            <p:cNvPr id="28" name="Freeform 22">
              <a:extLst>
                <a:ext uri="{FF2B5EF4-FFF2-40B4-BE49-F238E27FC236}">
                  <a16:creationId xmlns:a16="http://schemas.microsoft.com/office/drawing/2014/main" id="{329A40B5-6158-AB42-A50D-C6D3BCAB7207}"/>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29" name="Freeform 23">
              <a:extLst>
                <a:ext uri="{FF2B5EF4-FFF2-40B4-BE49-F238E27FC236}">
                  <a16:creationId xmlns:a16="http://schemas.microsoft.com/office/drawing/2014/main" id="{9816DC81-4EA2-784F-9937-698CA1E8A735}"/>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6" name="Freeform 24">
              <a:extLst>
                <a:ext uri="{FF2B5EF4-FFF2-40B4-BE49-F238E27FC236}">
                  <a16:creationId xmlns:a16="http://schemas.microsoft.com/office/drawing/2014/main" id="{CBFE5185-8BE6-EA4F-965B-43A758FDC86D}"/>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31" name="Freeform 25">
              <a:extLst>
                <a:ext uri="{FF2B5EF4-FFF2-40B4-BE49-F238E27FC236}">
                  <a16:creationId xmlns:a16="http://schemas.microsoft.com/office/drawing/2014/main" id="{F403128B-01DB-8A4D-BDFA-540776F9B6EC}"/>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2" name="Freeform 26">
              <a:extLst>
                <a:ext uri="{FF2B5EF4-FFF2-40B4-BE49-F238E27FC236}">
                  <a16:creationId xmlns:a16="http://schemas.microsoft.com/office/drawing/2014/main" id="{A7D9574A-49C9-8E48-9C53-9BDD007B0153}"/>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33" name="Freeform 27">
              <a:extLst>
                <a:ext uri="{FF2B5EF4-FFF2-40B4-BE49-F238E27FC236}">
                  <a16:creationId xmlns:a16="http://schemas.microsoft.com/office/drawing/2014/main" id="{18E2E233-499B-5C48-92BA-45270468183E}"/>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34" name="Freeform 28">
              <a:extLst>
                <a:ext uri="{FF2B5EF4-FFF2-40B4-BE49-F238E27FC236}">
                  <a16:creationId xmlns:a16="http://schemas.microsoft.com/office/drawing/2014/main" id="{6D6DE477-6095-7E42-A981-5D1B5A462DF7}"/>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5" name="Freeform 29">
              <a:extLst>
                <a:ext uri="{FF2B5EF4-FFF2-40B4-BE49-F238E27FC236}">
                  <a16:creationId xmlns:a16="http://schemas.microsoft.com/office/drawing/2014/main" id="{11165C50-86F7-A241-BBE5-ED5FEF1AD8CF}"/>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6" name="Freeform 30">
              <a:extLst>
                <a:ext uri="{FF2B5EF4-FFF2-40B4-BE49-F238E27FC236}">
                  <a16:creationId xmlns:a16="http://schemas.microsoft.com/office/drawing/2014/main" id="{5655B970-AEC5-4942-8D8F-4CA282D63E85}"/>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37" name="Freeform 31">
              <a:extLst>
                <a:ext uri="{FF2B5EF4-FFF2-40B4-BE49-F238E27FC236}">
                  <a16:creationId xmlns:a16="http://schemas.microsoft.com/office/drawing/2014/main" id="{4B4E686F-6015-AE4C-BED0-BE46FD563FF5}"/>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sp>
        <p:nvSpPr>
          <p:cNvPr id="2" name="Title 1">
            <a:extLst>
              <a:ext uri="{FF2B5EF4-FFF2-40B4-BE49-F238E27FC236}">
                <a16:creationId xmlns:a16="http://schemas.microsoft.com/office/drawing/2014/main" id="{B4BC5253-0CDB-C543-9DAF-42C9D7F5357D}"/>
              </a:ext>
            </a:extLst>
          </p:cNvPr>
          <p:cNvSpPr>
            <a:spLocks noGrp="1"/>
          </p:cNvSpPr>
          <p:nvPr>
            <p:ph type="title"/>
          </p:nvPr>
        </p:nvSpPr>
        <p:spPr>
          <a:xfrm>
            <a:off x="1019175" y="1093788"/>
            <a:ext cx="3059113" cy="4697412"/>
          </a:xfrm>
        </p:spPr>
        <p:txBody>
          <a:bodyPr/>
          <a:lstStyle/>
          <a:p>
            <a:pPr fontAlgn="auto">
              <a:spcAft>
                <a:spcPts val="0"/>
              </a:spcAft>
              <a:defRPr/>
            </a:pPr>
            <a:r>
              <a:rPr lang="en-US" sz="3300" dirty="0"/>
              <a:t>Reducing administrative Burden</a:t>
            </a:r>
            <a:br>
              <a:rPr lang="en-US" sz="3300" dirty="0"/>
            </a:br>
            <a:r>
              <a:rPr lang="en-US" sz="3300" dirty="0"/>
              <a:t>-Revision summaries</a:t>
            </a:r>
          </a:p>
        </p:txBody>
      </p:sp>
      <p:sp useBgFill="1">
        <p:nvSpPr>
          <p:cNvPr id="39" name="Round Diagonal Corner Rectangle 7" descr="&quot;&quot;">
            <a:extLst>
              <a:ext uri="{FF2B5EF4-FFF2-40B4-BE49-F238E27FC236}">
                <a16:creationId xmlns:a16="http://schemas.microsoft.com/office/drawing/2014/main" id="{93EB382B-8346-D540-880F-374E09BD99E4}"/>
              </a:ext>
            </a:extLst>
          </p:cNvPr>
          <p:cNvSpPr>
            <a:spLocks noGrp="1" noRot="1" noChangeAspect="1" noMove="1" noResize="1" noEditPoints="1" noAdjustHandles="1" noChangeArrowheads="1" noChangeShapeType="1" noTextEdit="1"/>
          </p:cNvSpPr>
          <p:nvPr/>
        </p:nvSpPr>
        <p:spPr>
          <a:xfrm>
            <a:off x="4624388" y="0"/>
            <a:ext cx="7567612" cy="6848475"/>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38" name="Content Placeholder 2">
            <a:extLst>
              <a:ext uri="{FF2B5EF4-FFF2-40B4-BE49-F238E27FC236}">
                <a16:creationId xmlns:a16="http://schemas.microsoft.com/office/drawing/2014/main" id="{E1549BDA-3EC0-1746-B37A-FE7AF4A80645}"/>
              </a:ext>
            </a:extLst>
          </p:cNvPr>
          <p:cNvSpPr>
            <a:spLocks noGrp="1" noChangeArrowheads="1"/>
          </p:cNvSpPr>
          <p:nvPr>
            <p:ph idx="1"/>
          </p:nvPr>
        </p:nvSpPr>
        <p:spPr>
          <a:xfrm>
            <a:off x="5214938" y="1093788"/>
            <a:ext cx="5832475" cy="4697412"/>
          </a:xfrm>
        </p:spPr>
        <p:txBody>
          <a:bodyPr/>
          <a:lstStyle/>
          <a:p>
            <a:pPr>
              <a:lnSpc>
                <a:spcPct val="110000"/>
              </a:lnSpc>
            </a:pPr>
            <a:r>
              <a:rPr lang="en-US" altLang="en-US" dirty="0"/>
              <a:t>MDM Criteria Modified</a:t>
            </a:r>
          </a:p>
          <a:p>
            <a:pPr lvl="1">
              <a:lnSpc>
                <a:spcPct val="110000"/>
              </a:lnSpc>
            </a:pPr>
            <a:r>
              <a:rPr lang="en-US" altLang="en-US" dirty="0"/>
              <a:t>Replaced “acute or chronic illness with systemic symptom” removed ambiguous terms such as “mild”</a:t>
            </a:r>
          </a:p>
          <a:p>
            <a:pPr lvl="1">
              <a:lnSpc>
                <a:spcPct val="110000"/>
              </a:lnSpc>
            </a:pPr>
            <a:r>
              <a:rPr lang="en-US" altLang="en-US" dirty="0"/>
              <a:t>Defined terms such as “independent historian”</a:t>
            </a:r>
          </a:p>
          <a:p>
            <a:pPr lvl="1">
              <a:lnSpc>
                <a:spcPct val="110000"/>
              </a:lnSpc>
            </a:pPr>
            <a:r>
              <a:rPr lang="en-US" altLang="en-US" dirty="0"/>
              <a:t>Data elements focus on tasks that impact patient management, such as independent interpretation of tests or consulting with external qualified healthcare provider</a:t>
            </a:r>
          </a:p>
          <a:p>
            <a:pPr>
              <a:lnSpc>
                <a:spcPct val="110000"/>
              </a:lnSpc>
            </a:pPr>
            <a:r>
              <a:rPr lang="en-US" altLang="en-US" dirty="0"/>
              <a:t>Created a shorter prolonged service code to add to 99205/99215 when time is used for coding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6270675-9512-4978-8583-36659256E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A40DD-EB07-CC4E-B4A9-262C57C99583}"/>
              </a:ext>
            </a:extLst>
          </p:cNvPr>
          <p:cNvSpPr>
            <a:spLocks noGrp="1"/>
          </p:cNvSpPr>
          <p:nvPr>
            <p:ph type="title"/>
          </p:nvPr>
        </p:nvSpPr>
        <p:spPr>
          <a:xfrm>
            <a:off x="1141413" y="618518"/>
            <a:ext cx="9905998" cy="1478570"/>
          </a:xfrm>
        </p:spPr>
        <p:txBody>
          <a:bodyPr>
            <a:normAutofit/>
          </a:bodyPr>
          <a:lstStyle/>
          <a:p>
            <a:pPr fontAlgn="auto">
              <a:spcAft>
                <a:spcPts val="0"/>
              </a:spcAft>
              <a:defRPr/>
            </a:pPr>
            <a:r>
              <a:rPr lang="en-US" dirty="0"/>
              <a:t>Overview of codes</a:t>
            </a:r>
          </a:p>
        </p:txBody>
      </p:sp>
      <p:sp>
        <p:nvSpPr>
          <p:cNvPr id="19459" name="TextBox 5">
            <a:extLst>
              <a:ext uri="{FF2B5EF4-FFF2-40B4-BE49-F238E27FC236}">
                <a16:creationId xmlns:a16="http://schemas.microsoft.com/office/drawing/2014/main" id="{3E691C66-937F-4F4B-A979-C00A4DF0479D}"/>
              </a:ext>
            </a:extLst>
          </p:cNvPr>
          <p:cNvSpPr txBox="1">
            <a:spLocks noChangeArrowheads="1"/>
          </p:cNvSpPr>
          <p:nvPr/>
        </p:nvSpPr>
        <p:spPr bwMode="auto">
          <a:xfrm>
            <a:off x="1141413" y="5405438"/>
            <a:ext cx="7545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fontAlgn="base">
              <a:spcBef>
                <a:spcPct val="0"/>
              </a:spcBef>
              <a:spcAft>
                <a:spcPct val="0"/>
              </a:spcAft>
              <a:defRPr>
                <a:solidFill>
                  <a:schemeClr val="tx1"/>
                </a:solidFill>
                <a:latin typeface="Tw Cen MT" panose="020B0602020104020603" pitchFamily="34" charset="77"/>
              </a:defRPr>
            </a:lvl6pPr>
            <a:lvl7pPr marL="2971800" indent="-228600" defTabSz="457200" fontAlgn="base">
              <a:spcBef>
                <a:spcPct val="0"/>
              </a:spcBef>
              <a:spcAft>
                <a:spcPct val="0"/>
              </a:spcAft>
              <a:defRPr>
                <a:solidFill>
                  <a:schemeClr val="tx1"/>
                </a:solidFill>
                <a:latin typeface="Tw Cen MT" panose="020B0602020104020603" pitchFamily="34" charset="77"/>
              </a:defRPr>
            </a:lvl7pPr>
            <a:lvl8pPr marL="3429000" indent="-228600" defTabSz="457200" fontAlgn="base">
              <a:spcBef>
                <a:spcPct val="0"/>
              </a:spcBef>
              <a:spcAft>
                <a:spcPct val="0"/>
              </a:spcAft>
              <a:defRPr>
                <a:solidFill>
                  <a:schemeClr val="tx1"/>
                </a:solidFill>
                <a:latin typeface="Tw Cen MT" panose="020B0602020104020603" pitchFamily="34" charset="77"/>
              </a:defRPr>
            </a:lvl8pPr>
            <a:lvl9pPr marL="3886200" indent="-228600" defTabSz="457200" fontAlgn="base">
              <a:spcBef>
                <a:spcPct val="0"/>
              </a:spcBef>
              <a:spcAft>
                <a:spcPct val="0"/>
              </a:spcAft>
              <a:defRPr>
                <a:solidFill>
                  <a:schemeClr val="tx1"/>
                </a:solidFill>
                <a:latin typeface="Tw Cen MT" panose="020B0602020104020603" pitchFamily="34" charset="77"/>
              </a:defRPr>
            </a:lvl9pPr>
          </a:lstStyle>
          <a:p>
            <a:pPr eaLnBrk="1" hangingPunct="1">
              <a:spcAft>
                <a:spcPts val="600"/>
              </a:spcAft>
            </a:pPr>
            <a:r>
              <a:rPr lang="en-US" altLang="en-US"/>
              <a:t>Prolonged service code (99XXX) is over 74/54 mins if new/established patient. </a:t>
            </a:r>
          </a:p>
        </p:txBody>
      </p:sp>
      <p:graphicFrame>
        <p:nvGraphicFramePr>
          <p:cNvPr id="4" name="Table 4">
            <a:extLst>
              <a:ext uri="{FF2B5EF4-FFF2-40B4-BE49-F238E27FC236}">
                <a16:creationId xmlns:a16="http://schemas.microsoft.com/office/drawing/2014/main" id="{A09514FC-B7A2-5347-A639-0C30B4EDD406}"/>
              </a:ext>
            </a:extLst>
          </p:cNvPr>
          <p:cNvGraphicFramePr>
            <a:graphicFrameLocks noGrp="1"/>
          </p:cNvGraphicFramePr>
          <p:nvPr>
            <p:ph idx="1"/>
            <p:extLst>
              <p:ext uri="{D42A27DB-BD31-4B8C-83A1-F6EECF244321}">
                <p14:modId xmlns:p14="http://schemas.microsoft.com/office/powerpoint/2010/main" val="2249167224"/>
              </p:ext>
            </p:extLst>
          </p:nvPr>
        </p:nvGraphicFramePr>
        <p:xfrm>
          <a:off x="1438460" y="1658143"/>
          <a:ext cx="8940433" cy="3541713"/>
        </p:xfrm>
        <a:graphic>
          <a:graphicData uri="http://schemas.openxmlformats.org/drawingml/2006/table">
            <a:tbl>
              <a:tblPr firstRow="1" bandRow="1">
                <a:tableStyleId>{7DF18680-E054-41AD-8BC1-D1AEF772440D}</a:tableStyleId>
              </a:tblPr>
              <a:tblGrid>
                <a:gridCol w="2998672">
                  <a:extLst>
                    <a:ext uri="{9D8B030D-6E8A-4147-A177-3AD203B41FA5}">
                      <a16:colId xmlns:a16="http://schemas.microsoft.com/office/drawing/2014/main" val="20000"/>
                    </a:ext>
                  </a:extLst>
                </a:gridCol>
                <a:gridCol w="2956985">
                  <a:extLst>
                    <a:ext uri="{9D8B030D-6E8A-4147-A177-3AD203B41FA5}">
                      <a16:colId xmlns:a16="http://schemas.microsoft.com/office/drawing/2014/main" val="20001"/>
                    </a:ext>
                  </a:extLst>
                </a:gridCol>
                <a:gridCol w="2984776">
                  <a:extLst>
                    <a:ext uri="{9D8B030D-6E8A-4147-A177-3AD203B41FA5}">
                      <a16:colId xmlns:a16="http://schemas.microsoft.com/office/drawing/2014/main" val="20002"/>
                    </a:ext>
                  </a:extLst>
                </a:gridCol>
              </a:tblGrid>
              <a:tr h="1040503">
                <a:tc>
                  <a:txBody>
                    <a:bodyPr/>
                    <a:lstStyle/>
                    <a:p>
                      <a:r>
                        <a:rPr lang="en-US" sz="2000" dirty="0"/>
                        <a:t>CODE New/Established</a:t>
                      </a:r>
                    </a:p>
                  </a:txBody>
                  <a:tcPr marL="100048" marR="100048" marT="50024" marB="50024"/>
                </a:tc>
                <a:tc>
                  <a:txBody>
                    <a:bodyPr/>
                    <a:lstStyle/>
                    <a:p>
                      <a:r>
                        <a:rPr lang="en-US" sz="2000"/>
                        <a:t>TOTAL TIME New/Established</a:t>
                      </a:r>
                    </a:p>
                  </a:txBody>
                  <a:tcPr marL="100048" marR="100048" marT="50024" marB="50024"/>
                </a:tc>
                <a:tc>
                  <a:txBody>
                    <a:bodyPr/>
                    <a:lstStyle/>
                    <a:p>
                      <a:r>
                        <a:rPr lang="en-US" sz="2000"/>
                        <a:t>MDM: </a:t>
                      </a:r>
                    </a:p>
                    <a:p>
                      <a:r>
                        <a:rPr lang="en-US" sz="2000"/>
                        <a:t>medically appropriate H&amp;P plus:</a:t>
                      </a:r>
                    </a:p>
                  </a:txBody>
                  <a:tcPr marL="100048" marR="100048" marT="50024" marB="50024"/>
                </a:tc>
                <a:extLst>
                  <a:ext uri="{0D108BD9-81ED-4DB2-BD59-A6C34878D82A}">
                    <a16:rowId xmlns:a16="http://schemas.microsoft.com/office/drawing/2014/main" val="10000"/>
                  </a:ext>
                </a:extLst>
              </a:tr>
              <a:tr h="440213">
                <a:tc>
                  <a:txBody>
                    <a:bodyPr/>
                    <a:lstStyle/>
                    <a:p>
                      <a:r>
                        <a:rPr lang="en-US" sz="2000" strike="sngStrike" baseline="0"/>
                        <a:t>99201</a:t>
                      </a:r>
                      <a:r>
                        <a:rPr lang="en-US" sz="2000"/>
                        <a:t>/99211</a:t>
                      </a:r>
                    </a:p>
                  </a:txBody>
                  <a:tcPr marL="100048" marR="100048" marT="50024" marB="50024"/>
                </a:tc>
                <a:tc>
                  <a:txBody>
                    <a:bodyPr/>
                    <a:lstStyle/>
                    <a:p>
                      <a:r>
                        <a:rPr lang="en-US" sz="2000"/>
                        <a:t>n/a</a:t>
                      </a:r>
                    </a:p>
                  </a:txBody>
                  <a:tcPr marL="100048" marR="100048" marT="50024" marB="50024"/>
                </a:tc>
                <a:tc>
                  <a:txBody>
                    <a:bodyPr/>
                    <a:lstStyle/>
                    <a:p>
                      <a:r>
                        <a:rPr lang="en-US" sz="2000"/>
                        <a:t>-</a:t>
                      </a:r>
                    </a:p>
                  </a:txBody>
                  <a:tcPr marL="100048" marR="100048" marT="50024" marB="50024"/>
                </a:tc>
                <a:extLst>
                  <a:ext uri="{0D108BD9-81ED-4DB2-BD59-A6C34878D82A}">
                    <a16:rowId xmlns:a16="http://schemas.microsoft.com/office/drawing/2014/main" val="10001"/>
                  </a:ext>
                </a:extLst>
              </a:tr>
              <a:tr h="740358">
                <a:tc>
                  <a:txBody>
                    <a:bodyPr/>
                    <a:lstStyle/>
                    <a:p>
                      <a:r>
                        <a:rPr lang="en-US" sz="2000"/>
                        <a:t>99202/99212</a:t>
                      </a:r>
                    </a:p>
                  </a:txBody>
                  <a:tcPr marL="100048" marR="100048" marT="50024" marB="50024"/>
                </a:tc>
                <a:tc>
                  <a:txBody>
                    <a:bodyPr/>
                    <a:lstStyle/>
                    <a:p>
                      <a:r>
                        <a:rPr lang="en-US" sz="2000"/>
                        <a:t>15-29 mins/ 10-19 mins</a:t>
                      </a:r>
                    </a:p>
                  </a:txBody>
                  <a:tcPr marL="100048" marR="100048" marT="50024" marB="50024"/>
                </a:tc>
                <a:tc>
                  <a:txBody>
                    <a:bodyPr/>
                    <a:lstStyle/>
                    <a:p>
                      <a:r>
                        <a:rPr lang="en-US" sz="2000"/>
                        <a:t>Straightforward Level of MDM</a:t>
                      </a:r>
                    </a:p>
                  </a:txBody>
                  <a:tcPr marL="100048" marR="100048" marT="50024" marB="50024"/>
                </a:tc>
                <a:extLst>
                  <a:ext uri="{0D108BD9-81ED-4DB2-BD59-A6C34878D82A}">
                    <a16:rowId xmlns:a16="http://schemas.microsoft.com/office/drawing/2014/main" val="10002"/>
                  </a:ext>
                </a:extLst>
              </a:tr>
              <a:tr h="440213">
                <a:tc>
                  <a:txBody>
                    <a:bodyPr/>
                    <a:lstStyle/>
                    <a:p>
                      <a:r>
                        <a:rPr lang="en-US" sz="2000"/>
                        <a:t>99203/99213</a:t>
                      </a:r>
                    </a:p>
                  </a:txBody>
                  <a:tcPr marL="100048" marR="100048" marT="50024" marB="50024"/>
                </a:tc>
                <a:tc>
                  <a:txBody>
                    <a:bodyPr/>
                    <a:lstStyle/>
                    <a:p>
                      <a:r>
                        <a:rPr lang="en-US" sz="2000"/>
                        <a:t>30-44 mins/ 20-29 mins</a:t>
                      </a:r>
                    </a:p>
                  </a:txBody>
                  <a:tcPr marL="100048" marR="100048" marT="50024" marB="50024"/>
                </a:tc>
                <a:tc>
                  <a:txBody>
                    <a:bodyPr/>
                    <a:lstStyle/>
                    <a:p>
                      <a:r>
                        <a:rPr lang="en-US" sz="2000"/>
                        <a:t>Low Level of MDM</a:t>
                      </a:r>
                    </a:p>
                  </a:txBody>
                  <a:tcPr marL="100048" marR="100048" marT="50024" marB="50024"/>
                </a:tc>
                <a:extLst>
                  <a:ext uri="{0D108BD9-81ED-4DB2-BD59-A6C34878D82A}">
                    <a16:rowId xmlns:a16="http://schemas.microsoft.com/office/drawing/2014/main" val="10003"/>
                  </a:ext>
                </a:extLst>
              </a:tr>
              <a:tr h="440213">
                <a:tc>
                  <a:txBody>
                    <a:bodyPr/>
                    <a:lstStyle/>
                    <a:p>
                      <a:r>
                        <a:rPr lang="en-US" sz="2000"/>
                        <a:t>99204/99214</a:t>
                      </a:r>
                    </a:p>
                  </a:txBody>
                  <a:tcPr marL="100048" marR="100048" marT="50024" marB="50024"/>
                </a:tc>
                <a:tc>
                  <a:txBody>
                    <a:bodyPr/>
                    <a:lstStyle/>
                    <a:p>
                      <a:r>
                        <a:rPr lang="en-US" sz="2000"/>
                        <a:t>45-59 mins/ 30-39 mins</a:t>
                      </a:r>
                    </a:p>
                  </a:txBody>
                  <a:tcPr marL="100048" marR="100048" marT="50024" marB="50024"/>
                </a:tc>
                <a:tc>
                  <a:txBody>
                    <a:bodyPr/>
                    <a:lstStyle/>
                    <a:p>
                      <a:r>
                        <a:rPr lang="en-US" sz="2000"/>
                        <a:t>Mod Level of MDM</a:t>
                      </a:r>
                    </a:p>
                  </a:txBody>
                  <a:tcPr marL="100048" marR="100048" marT="50024" marB="50024"/>
                </a:tc>
                <a:extLst>
                  <a:ext uri="{0D108BD9-81ED-4DB2-BD59-A6C34878D82A}">
                    <a16:rowId xmlns:a16="http://schemas.microsoft.com/office/drawing/2014/main" val="10004"/>
                  </a:ext>
                </a:extLst>
              </a:tr>
              <a:tr h="440213">
                <a:tc>
                  <a:txBody>
                    <a:bodyPr/>
                    <a:lstStyle/>
                    <a:p>
                      <a:r>
                        <a:rPr lang="en-US" sz="2000"/>
                        <a:t>99205/99215</a:t>
                      </a:r>
                    </a:p>
                  </a:txBody>
                  <a:tcPr marL="100048" marR="100048" marT="50024" marB="50024"/>
                </a:tc>
                <a:tc>
                  <a:txBody>
                    <a:bodyPr/>
                    <a:lstStyle/>
                    <a:p>
                      <a:r>
                        <a:rPr lang="en-US" sz="2000"/>
                        <a:t>60-74 mins/ 40-54 mins</a:t>
                      </a:r>
                    </a:p>
                  </a:txBody>
                  <a:tcPr marL="100048" marR="100048" marT="50024" marB="50024"/>
                </a:tc>
                <a:tc>
                  <a:txBody>
                    <a:bodyPr/>
                    <a:lstStyle/>
                    <a:p>
                      <a:r>
                        <a:rPr lang="en-US" sz="2000" dirty="0"/>
                        <a:t>High Level of MDM</a:t>
                      </a:r>
                    </a:p>
                  </a:txBody>
                  <a:tcPr marL="100048" marR="100048" marT="50024" marB="50024"/>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descr="&quot;&quot;">
            <a:extLst>
              <a:ext uri="{FF2B5EF4-FFF2-40B4-BE49-F238E27FC236}">
                <a16:creationId xmlns:a16="http://schemas.microsoft.com/office/drawing/2014/main" id="{8CC8A0F7-4D16-A141-B7E6-D378B2E61525}"/>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0" name="Group 9" descr="&quot;&quot;">
            <a:extLst>
              <a:ext uri="{FF2B5EF4-FFF2-40B4-BE49-F238E27FC236}">
                <a16:creationId xmlns:a16="http://schemas.microsoft.com/office/drawing/2014/main" id="{84004298-1AE4-1A4F-B36D-D1A1161ECFAB}"/>
              </a:ext>
            </a:extLst>
          </p:cNvPr>
          <p:cNvGrpSpPr>
            <a:grpSpLocks noGrp="1" noUngrp="1" noRot="1" noChangeAspect="1" noMove="1" noResize="1"/>
          </p:cNvGrpSpPr>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7E58B3ED-374A-4D48-8569-FB726E7C379E}"/>
                </a:ext>
              </a:extLst>
            </p:cNvPr>
            <p:cNvSpPr>
              <a:spLocks noChangeArrowheads="1"/>
            </p:cNvSpPr>
            <p:nvPr/>
          </p:nvSpPr>
          <p:spPr bwMode="auto">
            <a:xfrm>
              <a:off x="114300" y="4763"/>
              <a:ext cx="23813" cy="2181225"/>
            </a:xfrm>
            <a:prstGeom prst="rect">
              <a:avLst/>
            </a:prstGeom>
            <a:grpFill/>
            <a:ln>
              <a:noFill/>
            </a:ln>
          </p:spPr>
        </p:sp>
        <p:sp>
          <p:nvSpPr>
            <p:cNvPr id="12" name="Freeform 6">
              <a:extLst>
                <a:ext uri="{FF2B5EF4-FFF2-40B4-BE49-F238E27FC236}">
                  <a16:creationId xmlns:a16="http://schemas.microsoft.com/office/drawing/2014/main" id="{BB9CF271-0DD4-5C48-9656-7EF7E6720E1B}"/>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3" name="Freeform 7">
              <a:extLst>
                <a:ext uri="{FF2B5EF4-FFF2-40B4-BE49-F238E27FC236}">
                  <a16:creationId xmlns:a16="http://schemas.microsoft.com/office/drawing/2014/main" id="{6D0D4A1D-E2E3-0747-BE8F-0CD5A993F6F0}"/>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4" name="Freeform 8">
              <a:extLst>
                <a:ext uri="{FF2B5EF4-FFF2-40B4-BE49-F238E27FC236}">
                  <a16:creationId xmlns:a16="http://schemas.microsoft.com/office/drawing/2014/main" id="{61C61CB1-F5E2-1944-8146-39C0E258D1FE}"/>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15" name="Freeform 9">
              <a:extLst>
                <a:ext uri="{FF2B5EF4-FFF2-40B4-BE49-F238E27FC236}">
                  <a16:creationId xmlns:a16="http://schemas.microsoft.com/office/drawing/2014/main" id="{DF9AEEBD-B9D7-A347-98E2-C9D7B336E6BA}"/>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16" name="Freeform 10">
              <a:extLst>
                <a:ext uri="{FF2B5EF4-FFF2-40B4-BE49-F238E27FC236}">
                  <a16:creationId xmlns:a16="http://schemas.microsoft.com/office/drawing/2014/main" id="{7FDE4979-47DB-964F-9736-D01601E1A150}"/>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17" name="Freeform 11">
              <a:extLst>
                <a:ext uri="{FF2B5EF4-FFF2-40B4-BE49-F238E27FC236}">
                  <a16:creationId xmlns:a16="http://schemas.microsoft.com/office/drawing/2014/main" id="{BE12A7DB-7C4E-E14C-B015-DBC3818D7FE2}"/>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8" name="Freeform 12">
              <a:extLst>
                <a:ext uri="{FF2B5EF4-FFF2-40B4-BE49-F238E27FC236}">
                  <a16:creationId xmlns:a16="http://schemas.microsoft.com/office/drawing/2014/main" id="{A629C01D-B747-074E-B669-272F932EC02D}"/>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19" name="Freeform 13">
              <a:extLst>
                <a:ext uri="{FF2B5EF4-FFF2-40B4-BE49-F238E27FC236}">
                  <a16:creationId xmlns:a16="http://schemas.microsoft.com/office/drawing/2014/main" id="{36CB5797-131E-DA44-9AF8-0D8E10C8BE62}"/>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0" name="Freeform 14">
              <a:extLst>
                <a:ext uri="{FF2B5EF4-FFF2-40B4-BE49-F238E27FC236}">
                  <a16:creationId xmlns:a16="http://schemas.microsoft.com/office/drawing/2014/main" id="{6DEF083D-FE6A-1E41-931C-AF795FA9C7E5}"/>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21" name="Freeform 15">
              <a:extLst>
                <a:ext uri="{FF2B5EF4-FFF2-40B4-BE49-F238E27FC236}">
                  <a16:creationId xmlns:a16="http://schemas.microsoft.com/office/drawing/2014/main" id="{7CDF82E6-96F8-6740-AF03-6EA370BBCB2F}"/>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2" name="Line 16">
              <a:extLst>
                <a:ext uri="{FF2B5EF4-FFF2-40B4-BE49-F238E27FC236}">
                  <a16:creationId xmlns:a16="http://schemas.microsoft.com/office/drawing/2014/main" id="{29EC8095-055C-3346-B98D-773ECE65B1CC}"/>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0F7AC55-6CBF-9542-B18A-16C9CE9B39F5}"/>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24" name="Freeform 18">
              <a:extLst>
                <a:ext uri="{FF2B5EF4-FFF2-40B4-BE49-F238E27FC236}">
                  <a16:creationId xmlns:a16="http://schemas.microsoft.com/office/drawing/2014/main" id="{BB1CB6AE-663C-D04C-B98D-0EB6329B431A}"/>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25" name="Freeform 19">
              <a:extLst>
                <a:ext uri="{FF2B5EF4-FFF2-40B4-BE49-F238E27FC236}">
                  <a16:creationId xmlns:a16="http://schemas.microsoft.com/office/drawing/2014/main" id="{956C1C52-61CD-864D-B4C2-260E45DF251C}"/>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26" name="Freeform 20">
              <a:extLst>
                <a:ext uri="{FF2B5EF4-FFF2-40B4-BE49-F238E27FC236}">
                  <a16:creationId xmlns:a16="http://schemas.microsoft.com/office/drawing/2014/main" id="{1DD7A31E-1C52-244E-9514-A076DFD3240D}"/>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27" name="Rectangle 21">
              <a:extLst>
                <a:ext uri="{FF2B5EF4-FFF2-40B4-BE49-F238E27FC236}">
                  <a16:creationId xmlns:a16="http://schemas.microsoft.com/office/drawing/2014/main" id="{36D81613-4ED1-2741-AB18-1BB723210D65}"/>
                </a:ext>
              </a:extLst>
            </p:cNvPr>
            <p:cNvSpPr>
              <a:spLocks noChangeArrowheads="1"/>
            </p:cNvSpPr>
            <p:nvPr/>
          </p:nvSpPr>
          <p:spPr bwMode="auto">
            <a:xfrm>
              <a:off x="133350" y="4662488"/>
              <a:ext cx="23813" cy="2181225"/>
            </a:xfrm>
            <a:prstGeom prst="rect">
              <a:avLst/>
            </a:prstGeom>
            <a:grpFill/>
            <a:ln>
              <a:noFill/>
            </a:ln>
          </p:spPr>
        </p:sp>
        <p:sp>
          <p:nvSpPr>
            <p:cNvPr id="28" name="Freeform 22">
              <a:extLst>
                <a:ext uri="{FF2B5EF4-FFF2-40B4-BE49-F238E27FC236}">
                  <a16:creationId xmlns:a16="http://schemas.microsoft.com/office/drawing/2014/main" id="{39871340-1D84-A142-B58E-BA3B8B16FA40}"/>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29" name="Freeform 23">
              <a:extLst>
                <a:ext uri="{FF2B5EF4-FFF2-40B4-BE49-F238E27FC236}">
                  <a16:creationId xmlns:a16="http://schemas.microsoft.com/office/drawing/2014/main" id="{40824E4E-CD1F-1940-B3FC-2292DE186B8C}"/>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30" name="Freeform 24">
              <a:extLst>
                <a:ext uri="{FF2B5EF4-FFF2-40B4-BE49-F238E27FC236}">
                  <a16:creationId xmlns:a16="http://schemas.microsoft.com/office/drawing/2014/main" id="{D5AF3C7D-F026-3F4F-8E28-C49E16B1B7C2}"/>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31" name="Freeform 25">
              <a:extLst>
                <a:ext uri="{FF2B5EF4-FFF2-40B4-BE49-F238E27FC236}">
                  <a16:creationId xmlns:a16="http://schemas.microsoft.com/office/drawing/2014/main" id="{D9608D87-497A-524D-879E-51116247151F}"/>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2" name="Freeform 26">
              <a:extLst>
                <a:ext uri="{FF2B5EF4-FFF2-40B4-BE49-F238E27FC236}">
                  <a16:creationId xmlns:a16="http://schemas.microsoft.com/office/drawing/2014/main" id="{F6F1BAF3-D3CF-0E4D-9369-F63566805181}"/>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33" name="Freeform 27">
              <a:extLst>
                <a:ext uri="{FF2B5EF4-FFF2-40B4-BE49-F238E27FC236}">
                  <a16:creationId xmlns:a16="http://schemas.microsoft.com/office/drawing/2014/main" id="{2D354586-10FC-B641-A873-AC264357A8D6}"/>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34" name="Freeform 28">
              <a:extLst>
                <a:ext uri="{FF2B5EF4-FFF2-40B4-BE49-F238E27FC236}">
                  <a16:creationId xmlns:a16="http://schemas.microsoft.com/office/drawing/2014/main" id="{C1E363B6-8132-6044-86D0-027B418C7D04}"/>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5" name="Freeform 29">
              <a:extLst>
                <a:ext uri="{FF2B5EF4-FFF2-40B4-BE49-F238E27FC236}">
                  <a16:creationId xmlns:a16="http://schemas.microsoft.com/office/drawing/2014/main" id="{2EE29B05-C9DE-B347-A514-955D341829BC}"/>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6" name="Freeform 30">
              <a:extLst>
                <a:ext uri="{FF2B5EF4-FFF2-40B4-BE49-F238E27FC236}">
                  <a16:creationId xmlns:a16="http://schemas.microsoft.com/office/drawing/2014/main" id="{7DD5BC19-CCBF-B947-9659-7E8637397934}"/>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37" name="Freeform 31">
              <a:extLst>
                <a:ext uri="{FF2B5EF4-FFF2-40B4-BE49-F238E27FC236}">
                  <a16:creationId xmlns:a16="http://schemas.microsoft.com/office/drawing/2014/main" id="{5C4F4E6A-E774-D54C-A028-6D5DB433BC79}"/>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sp>
        <p:nvSpPr>
          <p:cNvPr id="2" name="Title 1">
            <a:extLst>
              <a:ext uri="{FF2B5EF4-FFF2-40B4-BE49-F238E27FC236}">
                <a16:creationId xmlns:a16="http://schemas.microsoft.com/office/drawing/2014/main" id="{277CA914-1C4C-6341-87BD-A18B23DEBB8F}"/>
              </a:ext>
            </a:extLst>
          </p:cNvPr>
          <p:cNvSpPr>
            <a:spLocks noGrp="1"/>
          </p:cNvSpPr>
          <p:nvPr>
            <p:ph type="title"/>
          </p:nvPr>
        </p:nvSpPr>
        <p:spPr/>
        <p:txBody>
          <a:bodyPr/>
          <a:lstStyle/>
          <a:p>
            <a:pPr fontAlgn="auto">
              <a:spcAft>
                <a:spcPts val="0"/>
              </a:spcAft>
              <a:defRPr/>
            </a:pPr>
            <a:r>
              <a:rPr lang="en-US" dirty="0"/>
              <a:t>Billing based on total time</a:t>
            </a:r>
            <a:br>
              <a:rPr lang="en-US" dirty="0"/>
            </a:br>
            <a:endParaRPr lang="en-US" dirty="0"/>
          </a:p>
        </p:txBody>
      </p:sp>
      <p:sp>
        <p:nvSpPr>
          <p:cNvPr id="20485" name="Content Placeholder 2">
            <a:extLst>
              <a:ext uri="{FF2B5EF4-FFF2-40B4-BE49-F238E27FC236}">
                <a16:creationId xmlns:a16="http://schemas.microsoft.com/office/drawing/2014/main" id="{CCD64B39-CB79-C041-AF3E-8F5AD388462F}"/>
              </a:ext>
            </a:extLst>
          </p:cNvPr>
          <p:cNvSpPr>
            <a:spLocks noGrp="1" noChangeArrowheads="1"/>
          </p:cNvSpPr>
          <p:nvPr>
            <p:ph idx="1"/>
          </p:nvPr>
        </p:nvSpPr>
        <p:spPr/>
        <p:txBody>
          <a:bodyPr/>
          <a:lstStyle/>
          <a:p>
            <a:r>
              <a:rPr lang="en-US" altLang="en-US" i="1"/>
              <a:t>The definition and calculation of total time have changed. It is important for providers and staff to understand what activities count toward total time, as well as any changes in practice workflows.</a:t>
            </a:r>
            <a:endParaRPr lang="en-US" altLang="en-US"/>
          </a:p>
          <a:p>
            <a:pPr lvl="1"/>
            <a:r>
              <a:rPr lang="en-US" altLang="en-US"/>
              <a:t>A. Updated definition of total time – The total time spent on the date of the encounter, including both face-to-face and non-face-to-face time spent personally by the physician and/or other qualified health care professional(s)</a:t>
            </a:r>
          </a:p>
          <a:p>
            <a:endParaRPr lang="en-US" altLang="en-US"/>
          </a:p>
        </p:txBody>
      </p:sp>
      <p:grpSp>
        <p:nvGrpSpPr>
          <p:cNvPr id="39" name="Group 38" descr="&quot;&quot;">
            <a:extLst>
              <a:ext uri="{FF2B5EF4-FFF2-40B4-BE49-F238E27FC236}">
                <a16:creationId xmlns:a16="http://schemas.microsoft.com/office/drawing/2014/main" id="{B37ED351-7FCA-2F45-A5A0-2B08EE1A8FD6}"/>
              </a:ext>
            </a:extLst>
          </p:cNvPr>
          <p:cNvGrpSpPr>
            <a:grpSpLocks noGrp="1" noUngrp="1" noRot="1" noChangeAspect="1" noMove="1" noResize="1"/>
          </p:cNvGrpSpPr>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5FFFA901-50CA-314F-8B54-8152D548BBF9}"/>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41" name="Freeform 33">
              <a:extLst>
                <a:ext uri="{FF2B5EF4-FFF2-40B4-BE49-F238E27FC236}">
                  <a16:creationId xmlns:a16="http://schemas.microsoft.com/office/drawing/2014/main" id="{FCBED518-D826-4D45-8934-2AD62C6F4FAB}"/>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42" name="Freeform 34">
              <a:extLst>
                <a:ext uri="{FF2B5EF4-FFF2-40B4-BE49-F238E27FC236}">
                  <a16:creationId xmlns:a16="http://schemas.microsoft.com/office/drawing/2014/main" id="{4A9DB36F-E46D-8247-AD28-34CF7E2205A5}"/>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3" name="Freeform 35">
              <a:extLst>
                <a:ext uri="{FF2B5EF4-FFF2-40B4-BE49-F238E27FC236}">
                  <a16:creationId xmlns:a16="http://schemas.microsoft.com/office/drawing/2014/main" id="{6D8DFA83-1B56-F643-AE3D-AEE5EFA1BBFE}"/>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44" name="Freeform 36">
              <a:extLst>
                <a:ext uri="{FF2B5EF4-FFF2-40B4-BE49-F238E27FC236}">
                  <a16:creationId xmlns:a16="http://schemas.microsoft.com/office/drawing/2014/main" id="{51C83859-A35A-1848-B644-82971D2DE3BE}"/>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45" name="Freeform 37">
              <a:extLst>
                <a:ext uri="{FF2B5EF4-FFF2-40B4-BE49-F238E27FC236}">
                  <a16:creationId xmlns:a16="http://schemas.microsoft.com/office/drawing/2014/main" id="{10CA875C-D316-5746-810A-E39A4E0D5EAE}"/>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46" name="Freeform 38">
              <a:extLst>
                <a:ext uri="{FF2B5EF4-FFF2-40B4-BE49-F238E27FC236}">
                  <a16:creationId xmlns:a16="http://schemas.microsoft.com/office/drawing/2014/main" id="{CAAB25B5-C040-EE44-B4D9-27FD57120C4D}"/>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7" name="Freeform 39">
              <a:extLst>
                <a:ext uri="{FF2B5EF4-FFF2-40B4-BE49-F238E27FC236}">
                  <a16:creationId xmlns:a16="http://schemas.microsoft.com/office/drawing/2014/main" id="{83B9E4CB-5B17-1D4C-BEBA-97C5EE67CA5C}"/>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48" name="Freeform 40">
              <a:extLst>
                <a:ext uri="{FF2B5EF4-FFF2-40B4-BE49-F238E27FC236}">
                  <a16:creationId xmlns:a16="http://schemas.microsoft.com/office/drawing/2014/main" id="{00A24852-8FD2-5D4B-AA86-7146240125DE}"/>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9" name="Rectangle 41">
              <a:extLst>
                <a:ext uri="{FF2B5EF4-FFF2-40B4-BE49-F238E27FC236}">
                  <a16:creationId xmlns:a16="http://schemas.microsoft.com/office/drawing/2014/main" id="{AC33D6C9-9CC1-7241-87CF-D51AF017012C}"/>
                </a:ext>
              </a:extLst>
            </p:cNvPr>
            <p:cNvSpPr>
              <a:spLocks noChangeArrowheads="1"/>
            </p:cNvSpPr>
            <p:nvPr/>
          </p:nvSpPr>
          <p:spPr bwMode="auto">
            <a:xfrm>
              <a:off x="11939587" y="6596063"/>
              <a:ext cx="23813" cy="252413"/>
            </a:xfrm>
            <a:prstGeom prst="rect">
              <a:avLst/>
            </a:prstGeom>
            <a:grpFill/>
            <a:ln>
              <a:noFill/>
            </a:ln>
          </p:spPr>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11438</TotalTime>
  <Words>4136</Words>
  <Application>Microsoft Office PowerPoint</Application>
  <PresentationFormat>Widescreen</PresentationFormat>
  <Paragraphs>468</Paragraphs>
  <Slides>37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ArialMT</vt:lpstr>
      <vt:lpstr>Calibri</vt:lpstr>
      <vt:lpstr>Camphor Pro Medium</vt:lpstr>
      <vt:lpstr>Times New Roman</vt:lpstr>
      <vt:lpstr>Trebuchet MS</vt:lpstr>
      <vt:lpstr>Tw Cen MT</vt:lpstr>
      <vt:lpstr>Circuit</vt:lpstr>
      <vt:lpstr> 2021 Office Visit Evaluation and Management Changes  January 2021</vt:lpstr>
      <vt:lpstr>Agenda</vt:lpstr>
      <vt:lpstr>Timeline </vt:lpstr>
      <vt:lpstr>Objectives of changes</vt:lpstr>
      <vt:lpstr>  Overview of changes </vt:lpstr>
      <vt:lpstr>Reducing administrative Burden -Revision summaries</vt:lpstr>
      <vt:lpstr>Reducing administrative Burden -Revision summaries</vt:lpstr>
      <vt:lpstr>Overview of codes</vt:lpstr>
      <vt:lpstr>Billing based on total time </vt:lpstr>
      <vt:lpstr>Can bill ON time when: </vt:lpstr>
      <vt:lpstr>Accounting for Provider /clinical time on date of encounter</vt:lpstr>
      <vt:lpstr>Examples of time That Counts: </vt:lpstr>
      <vt:lpstr>TIME (15-minute increments)</vt:lpstr>
      <vt:lpstr>Workflow: Documentation by STaff </vt:lpstr>
      <vt:lpstr>Macros in the A/P </vt:lpstr>
      <vt:lpstr>Prolonged services add-on CPT codes </vt:lpstr>
      <vt:lpstr>Prolonged Services: (99XXX)</vt:lpstr>
      <vt:lpstr>NEW Prolonged Service Code 99XXX</vt:lpstr>
      <vt:lpstr>Prolonged Service Timetable</vt:lpstr>
      <vt:lpstr>IV. Billing based on medical decision making  </vt:lpstr>
      <vt:lpstr>Additions and changes to the MDM table </vt:lpstr>
      <vt:lpstr> Understanding the elements of MDM </vt:lpstr>
      <vt:lpstr>PowerPoint Presentation</vt:lpstr>
      <vt:lpstr>PowerPoint Presentation</vt:lpstr>
      <vt:lpstr>Selecting the level of MDM </vt:lpstr>
      <vt:lpstr>Additional Info:  Definitions</vt:lpstr>
      <vt:lpstr>For each of the levels: code based on either total time or medical decision making.  </vt:lpstr>
      <vt:lpstr>Workflow </vt:lpstr>
      <vt:lpstr>Primary care add-on code (GPC1X*) NEW CODE </vt:lpstr>
      <vt:lpstr>ExampleS(Time)</vt:lpstr>
      <vt:lpstr>Example 1 (MDM vs Time)</vt:lpstr>
      <vt:lpstr>Example 2</vt:lpstr>
      <vt:lpstr>Example 3</vt:lpstr>
      <vt:lpstr>RVU Changes</vt:lpstr>
      <vt:lpstr>Conclusion </vt:lpstr>
      <vt:lpstr>References</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Office Visit Evaluation and Management Changes  January 2021</dc:title>
  <dc:creator>Julianne Tauscher</dc:creator>
  <cp:lastModifiedBy>Tauscher, Julianne</cp:lastModifiedBy>
  <cp:revision>14</cp:revision>
  <cp:lastPrinted>2020-12-02T04:20:53Z</cp:lastPrinted>
  <dcterms:created xsi:type="dcterms:W3CDTF">2020-12-02T04:15:37Z</dcterms:created>
  <dcterms:modified xsi:type="dcterms:W3CDTF">2020-12-17T13:48:44Z</dcterms:modified>
</cp:coreProperties>
</file>