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6" r:id="rId3"/>
    <p:sldId id="274" r:id="rId4"/>
    <p:sldId id="273" r:id="rId5"/>
    <p:sldId id="279" r:id="rId6"/>
    <p:sldId id="278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9" autoAdjust="0"/>
  </p:normalViewPr>
  <p:slideViewPr>
    <p:cSldViewPr>
      <p:cViewPr>
        <p:scale>
          <a:sx n="75" d="100"/>
          <a:sy n="75" d="100"/>
        </p:scale>
        <p:origin x="-131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796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681D3EF-0865-48D4-8947-BB3042E83C0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83BA08F-745B-43D2-B3E4-8CB51D9F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8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BA08F-745B-43D2-B3E4-8CB51D9F1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3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BA08F-745B-43D2-B3E4-8CB51D9F1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0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BA08F-745B-43D2-B3E4-8CB51D9F1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BA08F-745B-43D2-B3E4-8CB51D9F1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9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208D3-77F9-4B09-B8EE-759C256242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7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B541A5-66E8-4891-B570-E03C9758794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FBB327-9A52-4CCD-A419-CA34FB6FB5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onoringchoicesmass.com/" TargetMode="External"/><Relationship Id="rId3" Type="http://schemas.openxmlformats.org/officeDocument/2006/relationships/hyperlink" Target="https://www.ariadnelabs.org/areas-of-work/serious-illness-care/" TargetMode="External"/><Relationship Id="rId7" Type="http://schemas.openxmlformats.org/officeDocument/2006/relationships/hyperlink" Target="https://youtu.be/45b2QZxDd_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fhwa9f5O_U4" TargetMode="External"/><Relationship Id="rId5" Type="http://schemas.openxmlformats.org/officeDocument/2006/relationships/hyperlink" Target="https://youtu.be/RPQBukpyKAY" TargetMode="External"/><Relationship Id="rId10" Type="http://schemas.openxmlformats.org/officeDocument/2006/relationships/hyperlink" Target="http://www.maseriouscare.org/" TargetMode="External"/><Relationship Id="rId4" Type="http://schemas.openxmlformats.org/officeDocument/2006/relationships/hyperlink" Target="https://youtu.be/xLl1HlCcNYM" TargetMode="External"/><Relationship Id="rId9" Type="http://schemas.openxmlformats.org/officeDocument/2006/relationships/hyperlink" Target="https://theconversationprojec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 Care Planning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Primary Care Lunch</a:t>
            </a:r>
          </a:p>
          <a:p>
            <a:r>
              <a:rPr lang="en-US" dirty="0" smtClean="0"/>
              <a:t> 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Introduction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Some stats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Serious Illness Conversation Guide</a:t>
            </a:r>
            <a:endParaRPr lang="en-US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Group </a:t>
            </a:r>
            <a:r>
              <a:rPr lang="en-US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3389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86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63246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0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60960"/>
            <a:ext cx="6934200" cy="8229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71525"/>
            <a:ext cx="6400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693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4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Documenting discussions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447169" cy="385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1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Ariadne </a:t>
            </a:r>
            <a:r>
              <a:rPr lang="en-US" sz="1800" dirty="0"/>
              <a:t>Labs: A Joint Center for Health Systems Innovation </a:t>
            </a:r>
            <a:r>
              <a:rPr lang="en-US" sz="1800" dirty="0" smtClean="0"/>
              <a:t>between </a:t>
            </a:r>
            <a:r>
              <a:rPr lang="en-US" sz="1800" dirty="0"/>
              <a:t>Brigham and Women’s Hospital and the Harvard T.H. Chan School of Public </a:t>
            </a:r>
            <a:r>
              <a:rPr lang="en-US" sz="1800" dirty="0" smtClean="0"/>
              <a:t>Health </a:t>
            </a:r>
            <a:r>
              <a:rPr lang="en-US" sz="1800" dirty="0" smtClean="0">
                <a:hlinkClick r:id="rId3"/>
              </a:rPr>
              <a:t>https://www.ariadnelabs.org/areas-of-work/serious-illness-care/</a:t>
            </a:r>
            <a:r>
              <a:rPr lang="en-US" sz="1800" dirty="0"/>
              <a:t> </a:t>
            </a:r>
            <a:endParaRPr lang="en-US" sz="18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500" dirty="0" smtClean="0">
                <a:solidFill>
                  <a:schemeClr val="tx1"/>
                </a:solidFill>
              </a:rPr>
              <a:t>Ariadne Labs Videos</a:t>
            </a:r>
            <a:endParaRPr lang="en-US" sz="15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/>
              <a:t>video of ACP </a:t>
            </a:r>
            <a:r>
              <a:rPr lang="en-US" sz="1500" dirty="0" smtClean="0"/>
              <a:t>discussion, 20 </a:t>
            </a:r>
            <a:r>
              <a:rPr lang="en-US" sz="1500" dirty="0"/>
              <a:t>minutes</a:t>
            </a:r>
            <a:r>
              <a:rPr lang="en-US" sz="1500" dirty="0" smtClean="0"/>
              <a:t>: </a:t>
            </a:r>
            <a:r>
              <a:rPr lang="en-US" sz="1500" dirty="0" smtClean="0">
                <a:hlinkClick r:id="rId4"/>
              </a:rPr>
              <a:t>https</a:t>
            </a:r>
            <a:r>
              <a:rPr lang="en-US" sz="1500" dirty="0">
                <a:hlinkClick r:id="rId4"/>
              </a:rPr>
              <a:t>://</a:t>
            </a:r>
            <a:r>
              <a:rPr lang="en-US" sz="1500" dirty="0" smtClean="0">
                <a:hlinkClick r:id="rId4"/>
              </a:rPr>
              <a:t>youtu.be/xLl1HlCcNYM</a:t>
            </a:r>
            <a:r>
              <a:rPr lang="en-US" sz="1500" dirty="0"/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/>
              <a:t>same video annotated by the MD, 34 </a:t>
            </a:r>
            <a:r>
              <a:rPr lang="en-US" sz="1500" dirty="0" smtClean="0"/>
              <a:t>minutes: </a:t>
            </a:r>
            <a:r>
              <a:rPr lang="en-US" sz="1500" dirty="0" smtClean="0">
                <a:hlinkClick r:id="rId5"/>
              </a:rPr>
              <a:t>https</a:t>
            </a:r>
            <a:r>
              <a:rPr lang="en-US" sz="1500" dirty="0">
                <a:hlinkClick r:id="rId5"/>
              </a:rPr>
              <a:t>://</a:t>
            </a:r>
            <a:r>
              <a:rPr lang="en-US" sz="1500" dirty="0" smtClean="0">
                <a:hlinkClick r:id="rId5"/>
              </a:rPr>
              <a:t>youtu.be/RPQBukpyKAY</a:t>
            </a:r>
            <a:r>
              <a:rPr lang="en-US" sz="1500" dirty="0"/>
              <a:t> </a:t>
            </a:r>
            <a:endParaRPr lang="en-US" sz="1500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 smtClean="0"/>
              <a:t>alternate </a:t>
            </a:r>
            <a:r>
              <a:rPr lang="en-US" sz="1500" dirty="0"/>
              <a:t>video of ACP </a:t>
            </a:r>
            <a:r>
              <a:rPr lang="en-US" sz="1500" dirty="0" smtClean="0"/>
              <a:t>discussion, 12 minutes: </a:t>
            </a:r>
            <a:r>
              <a:rPr lang="en-US" sz="1500" dirty="0" smtClean="0">
                <a:hlinkClick r:id="rId6"/>
              </a:rPr>
              <a:t>https</a:t>
            </a:r>
            <a:r>
              <a:rPr lang="en-US" sz="1500" dirty="0">
                <a:hlinkClick r:id="rId6"/>
              </a:rPr>
              <a:t>://</a:t>
            </a:r>
            <a:r>
              <a:rPr lang="en-US" sz="1500" dirty="0" smtClean="0">
                <a:hlinkClick r:id="rId6"/>
              </a:rPr>
              <a:t>youtu.be/fhwa9f5O_U4</a:t>
            </a:r>
            <a:r>
              <a:rPr lang="en-US" sz="1500" dirty="0"/>
              <a:t> </a:t>
            </a:r>
            <a:r>
              <a:rPr lang="en-US" sz="1500" dirty="0" smtClean="0"/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 smtClean="0"/>
              <a:t>Video shown during presentation, 3 minutes: </a:t>
            </a:r>
            <a:r>
              <a:rPr lang="en-US" sz="1500" dirty="0">
                <a:hlinkClick r:id="rId7"/>
              </a:rPr>
              <a:t>https://</a:t>
            </a:r>
            <a:r>
              <a:rPr lang="en-US" sz="1500" dirty="0" smtClean="0">
                <a:hlinkClick r:id="rId7"/>
              </a:rPr>
              <a:t>youtu.be/45b2QZxDd_o</a:t>
            </a:r>
            <a:r>
              <a:rPr lang="en-US" sz="1500" dirty="0" smtClean="0"/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15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700" dirty="0" smtClean="0"/>
              <a:t>Honoring Choices Massachusetts </a:t>
            </a:r>
            <a:r>
              <a:rPr lang="en-US" sz="1800" dirty="0" smtClean="0">
                <a:hlinkClick r:id="rId8"/>
              </a:rPr>
              <a:t>https://www.honoringchoicesmass.com/</a:t>
            </a:r>
            <a:r>
              <a:rPr lang="en-US" sz="1800" dirty="0" smtClean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The Conversation </a:t>
            </a:r>
            <a:r>
              <a:rPr lang="en-US" sz="1800" dirty="0"/>
              <a:t>Project </a:t>
            </a:r>
            <a:r>
              <a:rPr lang="en-US" sz="1800" dirty="0">
                <a:hlinkClick r:id="rId9"/>
              </a:rPr>
              <a:t>https://theconversationproject.org</a:t>
            </a:r>
            <a:r>
              <a:rPr lang="en-US" sz="1800" dirty="0" smtClean="0">
                <a:hlinkClick r:id="rId9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Mass Coalition for Serious </a:t>
            </a:r>
            <a:r>
              <a:rPr lang="en-US" sz="1800" dirty="0"/>
              <a:t>Illness </a:t>
            </a:r>
            <a:r>
              <a:rPr lang="en-US" sz="1800" dirty="0" smtClean="0"/>
              <a:t>Care </a:t>
            </a:r>
            <a:r>
              <a:rPr lang="en-US" sz="1800" dirty="0" smtClean="0">
                <a:hlinkClick r:id="rId10"/>
              </a:rPr>
              <a:t>http</a:t>
            </a:r>
            <a:r>
              <a:rPr lang="en-US" sz="1800" dirty="0">
                <a:hlinkClick r:id="rId10"/>
              </a:rPr>
              <a:t>://www.maseriouscare.org</a:t>
            </a:r>
            <a:r>
              <a:rPr lang="en-US" sz="1800" dirty="0" smtClean="0">
                <a:hlinkClick r:id="rId10"/>
              </a:rPr>
              <a:t>/</a:t>
            </a:r>
            <a:r>
              <a:rPr lang="en-US" sz="1800" dirty="0"/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56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9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874296"/>
      </a:accent2>
      <a:accent3>
        <a:srgbClr val="DE6C36"/>
      </a:accent3>
      <a:accent4>
        <a:srgbClr val="FB9F5B"/>
      </a:accent4>
      <a:accent5>
        <a:srgbClr val="CF6DA4"/>
      </a:accent5>
      <a:accent6>
        <a:srgbClr val="FB9F5B"/>
      </a:accent6>
      <a:hlink>
        <a:srgbClr val="F86E07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</TotalTime>
  <Words>130</Words>
  <Application>Microsoft Office PowerPoint</Application>
  <PresentationFormat>On-screen Show (4:3)</PresentationFormat>
  <Paragraphs>25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Advance Care Planning </vt:lpstr>
      <vt:lpstr>Agenda </vt:lpstr>
      <vt:lpstr>PowerPoint Presentation</vt:lpstr>
      <vt:lpstr>PowerPoint Presentation</vt:lpstr>
      <vt:lpstr>Documenting discussions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Care Planning</dc:title>
  <dc:creator>Pick,Stephanie</dc:creator>
  <cp:lastModifiedBy>Pick, Stephanie</cp:lastModifiedBy>
  <cp:revision>56</cp:revision>
  <cp:lastPrinted>2019-05-28T13:29:48Z</cp:lastPrinted>
  <dcterms:created xsi:type="dcterms:W3CDTF">2019-05-20T12:54:05Z</dcterms:created>
  <dcterms:modified xsi:type="dcterms:W3CDTF">2020-03-04T15:14:30Z</dcterms:modified>
</cp:coreProperties>
</file>