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22"/>
  </p:notesMasterIdLst>
  <p:sldIdLst>
    <p:sldId id="256" r:id="rId2"/>
    <p:sldId id="257" r:id="rId3"/>
    <p:sldId id="275" r:id="rId4"/>
    <p:sldId id="261" r:id="rId5"/>
    <p:sldId id="262" r:id="rId6"/>
    <p:sldId id="259" r:id="rId7"/>
    <p:sldId id="260" r:id="rId8"/>
    <p:sldId id="263" r:id="rId9"/>
    <p:sldId id="271" r:id="rId10"/>
    <p:sldId id="272" r:id="rId11"/>
    <p:sldId id="264" r:id="rId12"/>
    <p:sldId id="265" r:id="rId13"/>
    <p:sldId id="266" r:id="rId14"/>
    <p:sldId id="267" r:id="rId15"/>
    <p:sldId id="269" r:id="rId16"/>
    <p:sldId id="273" r:id="rId17"/>
    <p:sldId id="268" r:id="rId18"/>
    <p:sldId id="258" r:id="rId19"/>
    <p:sldId id="270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64123" autoAdjust="0"/>
  </p:normalViewPr>
  <p:slideViewPr>
    <p:cSldViewPr snapToGrid="0">
      <p:cViewPr varScale="1">
        <p:scale>
          <a:sx n="43" d="100"/>
          <a:sy n="43" d="100"/>
        </p:scale>
        <p:origin x="146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Robens" userId="bc0bbee0a03e0b09" providerId="LiveId" clId="{61716B65-02CF-4B0D-8D03-B2B31080FDB1}"/>
    <pc:docChg chg="undo redo custSel addSld delSld modSld sldOrd">
      <pc:chgData name="Julie Robens" userId="bc0bbee0a03e0b09" providerId="LiveId" clId="{61716B65-02CF-4B0D-8D03-B2B31080FDB1}" dt="2021-11-11T23:30:23.425" v="7652"/>
      <pc:docMkLst>
        <pc:docMk/>
      </pc:docMkLst>
      <pc:sldChg chg="modSp mod">
        <pc:chgData name="Julie Robens" userId="bc0bbee0a03e0b09" providerId="LiveId" clId="{61716B65-02CF-4B0D-8D03-B2B31080FDB1}" dt="2021-11-11T20:53:26.891" v="7253" actId="20577"/>
        <pc:sldMkLst>
          <pc:docMk/>
          <pc:sldMk cId="4144221" sldId="256"/>
        </pc:sldMkLst>
        <pc:spChg chg="mod">
          <ac:chgData name="Julie Robens" userId="bc0bbee0a03e0b09" providerId="LiveId" clId="{61716B65-02CF-4B0D-8D03-B2B31080FDB1}" dt="2021-11-10T22:32:32.748" v="284" actId="20577"/>
          <ac:spMkLst>
            <pc:docMk/>
            <pc:sldMk cId="4144221" sldId="256"/>
            <ac:spMk id="2" creationId="{00000000-0000-0000-0000-000000000000}"/>
          </ac:spMkLst>
        </pc:spChg>
        <pc:spChg chg="mod">
          <ac:chgData name="Julie Robens" userId="bc0bbee0a03e0b09" providerId="LiveId" clId="{61716B65-02CF-4B0D-8D03-B2B31080FDB1}" dt="2021-11-11T20:53:26.891" v="7253" actId="20577"/>
          <ac:spMkLst>
            <pc:docMk/>
            <pc:sldMk cId="4144221" sldId="256"/>
            <ac:spMk id="3" creationId="{00000000-0000-0000-0000-000000000000}"/>
          </ac:spMkLst>
        </pc:spChg>
      </pc:sldChg>
      <pc:sldChg chg="addSp modSp mod modNotesTx">
        <pc:chgData name="Julie Robens" userId="bc0bbee0a03e0b09" providerId="LiveId" clId="{61716B65-02CF-4B0D-8D03-B2B31080FDB1}" dt="2021-11-11T23:30:23.425" v="7652"/>
        <pc:sldMkLst>
          <pc:docMk/>
          <pc:sldMk cId="3671647196" sldId="257"/>
        </pc:sldMkLst>
        <pc:spChg chg="mod">
          <ac:chgData name="Julie Robens" userId="bc0bbee0a03e0b09" providerId="LiveId" clId="{61716B65-02CF-4B0D-8D03-B2B31080FDB1}" dt="2021-11-11T20:31:30.632" v="6567" actId="1076"/>
          <ac:spMkLst>
            <pc:docMk/>
            <pc:sldMk cId="3671647196" sldId="257"/>
            <ac:spMk id="3" creationId="{FB190A91-FD63-43D5-8A26-1B666E27B4B3}"/>
          </ac:spMkLst>
        </pc:spChg>
        <pc:spChg chg="add mod">
          <ac:chgData name="Julie Robens" userId="bc0bbee0a03e0b09" providerId="LiveId" clId="{61716B65-02CF-4B0D-8D03-B2B31080FDB1}" dt="2021-11-11T20:33:29.425" v="6625" actId="20577"/>
          <ac:spMkLst>
            <pc:docMk/>
            <pc:sldMk cId="3671647196" sldId="257"/>
            <ac:spMk id="4" creationId="{476FE97E-B584-4991-8E01-E1590B820AFD}"/>
          </ac:spMkLst>
        </pc:spChg>
      </pc:sldChg>
      <pc:sldChg chg="modSp mod modNotesTx">
        <pc:chgData name="Julie Robens" userId="bc0bbee0a03e0b09" providerId="LiveId" clId="{61716B65-02CF-4B0D-8D03-B2B31080FDB1}" dt="2021-11-11T20:58:30.399" v="7259" actId="20577"/>
        <pc:sldMkLst>
          <pc:docMk/>
          <pc:sldMk cId="1864646091" sldId="258"/>
        </pc:sldMkLst>
        <pc:spChg chg="mod">
          <ac:chgData name="Julie Robens" userId="bc0bbee0a03e0b09" providerId="LiveId" clId="{61716B65-02CF-4B0D-8D03-B2B31080FDB1}" dt="2021-11-11T20:41:57.087" v="6908" actId="20577"/>
          <ac:spMkLst>
            <pc:docMk/>
            <pc:sldMk cId="1864646091" sldId="258"/>
            <ac:spMk id="3" creationId="{6E575DEB-6CF8-4B67-83CB-ACAAF3E857CC}"/>
          </ac:spMkLst>
        </pc:spChg>
      </pc:sldChg>
      <pc:sldChg chg="addSp modSp mod ord modNotesTx">
        <pc:chgData name="Julie Robens" userId="bc0bbee0a03e0b09" providerId="LiveId" clId="{61716B65-02CF-4B0D-8D03-B2B31080FDB1}" dt="2021-11-11T21:11:33.405" v="7439" actId="20577"/>
        <pc:sldMkLst>
          <pc:docMk/>
          <pc:sldMk cId="3946073714" sldId="259"/>
        </pc:sldMkLst>
        <pc:spChg chg="mod">
          <ac:chgData name="Julie Robens" userId="bc0bbee0a03e0b09" providerId="LiveId" clId="{61716B65-02CF-4B0D-8D03-B2B31080FDB1}" dt="2021-11-11T19:25:51.997" v="5650" actId="113"/>
          <ac:spMkLst>
            <pc:docMk/>
            <pc:sldMk cId="3946073714" sldId="259"/>
            <ac:spMk id="3" creationId="{8E550416-2CC1-4102-8C73-B75A34F38082}"/>
          </ac:spMkLst>
        </pc:spChg>
        <pc:spChg chg="add mod">
          <ac:chgData name="Julie Robens" userId="bc0bbee0a03e0b09" providerId="LiveId" clId="{61716B65-02CF-4B0D-8D03-B2B31080FDB1}" dt="2021-11-11T20:41:33.185" v="6897" actId="20577"/>
          <ac:spMkLst>
            <pc:docMk/>
            <pc:sldMk cId="3946073714" sldId="259"/>
            <ac:spMk id="4" creationId="{7750831F-2D0F-42A7-BFA4-DF57CBAE248F}"/>
          </ac:spMkLst>
        </pc:spChg>
      </pc:sldChg>
      <pc:sldChg chg="addSp modSp mod ord">
        <pc:chgData name="Julie Robens" userId="bc0bbee0a03e0b09" providerId="LiveId" clId="{61716B65-02CF-4B0D-8D03-B2B31080FDB1}" dt="2021-11-11T20:44:34.470" v="6923" actId="20577"/>
        <pc:sldMkLst>
          <pc:docMk/>
          <pc:sldMk cId="3332733150" sldId="260"/>
        </pc:sldMkLst>
        <pc:spChg chg="mod">
          <ac:chgData name="Julie Robens" userId="bc0bbee0a03e0b09" providerId="LiveId" clId="{61716B65-02CF-4B0D-8D03-B2B31080FDB1}" dt="2021-11-11T20:44:18.783" v="6909" actId="14100"/>
          <ac:spMkLst>
            <pc:docMk/>
            <pc:sldMk cId="3332733150" sldId="260"/>
            <ac:spMk id="3" creationId="{90B02C32-A094-41DE-AC2B-D0AD60BF1B11}"/>
          </ac:spMkLst>
        </pc:spChg>
        <pc:spChg chg="add mod">
          <ac:chgData name="Julie Robens" userId="bc0bbee0a03e0b09" providerId="LiveId" clId="{61716B65-02CF-4B0D-8D03-B2B31080FDB1}" dt="2021-11-11T20:44:34.470" v="6923" actId="20577"/>
          <ac:spMkLst>
            <pc:docMk/>
            <pc:sldMk cId="3332733150" sldId="260"/>
            <ac:spMk id="4" creationId="{2F9F0C8C-EF1A-44B7-ACED-E155A0899268}"/>
          </ac:spMkLst>
        </pc:spChg>
      </pc:sldChg>
      <pc:sldChg chg="addSp delSp modSp mod chgLayout modNotesTx">
        <pc:chgData name="Julie Robens" userId="bc0bbee0a03e0b09" providerId="LiveId" clId="{61716B65-02CF-4B0D-8D03-B2B31080FDB1}" dt="2021-11-11T21:09:51.411" v="7390" actId="20577"/>
        <pc:sldMkLst>
          <pc:docMk/>
          <pc:sldMk cId="1045222209" sldId="261"/>
        </pc:sldMkLst>
        <pc:spChg chg="mod ord">
          <ac:chgData name="Julie Robens" userId="bc0bbee0a03e0b09" providerId="LiveId" clId="{61716B65-02CF-4B0D-8D03-B2B31080FDB1}" dt="2021-11-10T22:35:45.212" v="295" actId="700"/>
          <ac:spMkLst>
            <pc:docMk/>
            <pc:sldMk cId="1045222209" sldId="261"/>
            <ac:spMk id="2" creationId="{3644B6AA-93C1-44E4-842A-356137A44EA1}"/>
          </ac:spMkLst>
        </pc:spChg>
        <pc:spChg chg="add del mod">
          <ac:chgData name="Julie Robens" userId="bc0bbee0a03e0b09" providerId="LiveId" clId="{61716B65-02CF-4B0D-8D03-B2B31080FDB1}" dt="2021-11-10T22:38:17.082" v="309" actId="478"/>
          <ac:spMkLst>
            <pc:docMk/>
            <pc:sldMk cId="1045222209" sldId="261"/>
            <ac:spMk id="6" creationId="{E8CC9681-56BD-4EA9-BBEB-6244AD5F0B26}"/>
          </ac:spMkLst>
        </pc:spChg>
        <pc:spChg chg="add mod">
          <ac:chgData name="Julie Robens" userId="bc0bbee0a03e0b09" providerId="LiveId" clId="{61716B65-02CF-4B0D-8D03-B2B31080FDB1}" dt="2021-11-10T23:22:25.792" v="1882" actId="20577"/>
          <ac:spMkLst>
            <pc:docMk/>
            <pc:sldMk cId="1045222209" sldId="261"/>
            <ac:spMk id="7" creationId="{90856889-876C-4542-8A72-51CEAB418ACB}"/>
          </ac:spMkLst>
        </pc:spChg>
        <pc:spChg chg="add mod">
          <ac:chgData name="Julie Robens" userId="bc0bbee0a03e0b09" providerId="LiveId" clId="{61716B65-02CF-4B0D-8D03-B2B31080FDB1}" dt="2021-11-11T20:34:51.551" v="6690" actId="20577"/>
          <ac:spMkLst>
            <pc:docMk/>
            <pc:sldMk cId="1045222209" sldId="261"/>
            <ac:spMk id="8" creationId="{759554DE-02C9-4A7D-AF4F-9078ACA1A6A9}"/>
          </ac:spMkLst>
        </pc:spChg>
        <pc:picChg chg="mod ord modCrop">
          <ac:chgData name="Julie Robens" userId="bc0bbee0a03e0b09" providerId="LiveId" clId="{61716B65-02CF-4B0D-8D03-B2B31080FDB1}" dt="2021-11-10T23:19:59.980" v="1701" actId="1076"/>
          <ac:picMkLst>
            <pc:docMk/>
            <pc:sldMk cId="1045222209" sldId="261"/>
            <ac:picMk id="5" creationId="{6B2E4C2A-DAF3-4EC5-92F0-69A8AD4013C4}"/>
          </ac:picMkLst>
        </pc:picChg>
      </pc:sldChg>
      <pc:sldChg chg="addSp modSp mod modNotesTx">
        <pc:chgData name="Julie Robens" userId="bc0bbee0a03e0b09" providerId="LiveId" clId="{61716B65-02CF-4B0D-8D03-B2B31080FDB1}" dt="2021-11-11T21:11:28.335" v="7438" actId="20577"/>
        <pc:sldMkLst>
          <pc:docMk/>
          <pc:sldMk cId="3611076247" sldId="262"/>
        </pc:sldMkLst>
        <pc:spChg chg="mod">
          <ac:chgData name="Julie Robens" userId="bc0bbee0a03e0b09" providerId="LiveId" clId="{61716B65-02CF-4B0D-8D03-B2B31080FDB1}" dt="2021-11-11T21:11:25.817" v="7437" actId="20577"/>
          <ac:spMkLst>
            <pc:docMk/>
            <pc:sldMk cId="3611076247" sldId="262"/>
            <ac:spMk id="3" creationId="{B2F27F5B-0509-44C0-A0CD-BCB335125124}"/>
          </ac:spMkLst>
        </pc:spChg>
        <pc:spChg chg="add mod">
          <ac:chgData name="Julie Robens" userId="bc0bbee0a03e0b09" providerId="LiveId" clId="{61716B65-02CF-4B0D-8D03-B2B31080FDB1}" dt="2021-11-11T20:35:28.818" v="6699" actId="20577"/>
          <ac:spMkLst>
            <pc:docMk/>
            <pc:sldMk cId="3611076247" sldId="262"/>
            <ac:spMk id="4" creationId="{97061469-9F2A-4D4C-84E3-CE5C59360560}"/>
          </ac:spMkLst>
        </pc:spChg>
      </pc:sldChg>
      <pc:sldChg chg="addSp delSp modSp mod">
        <pc:chgData name="Julie Robens" userId="bc0bbee0a03e0b09" providerId="LiveId" clId="{61716B65-02CF-4B0D-8D03-B2B31080FDB1}" dt="2021-11-11T20:45:47.613" v="6939" actId="1076"/>
        <pc:sldMkLst>
          <pc:docMk/>
          <pc:sldMk cId="4053076186" sldId="263"/>
        </pc:sldMkLst>
        <pc:spChg chg="del">
          <ac:chgData name="Julie Robens" userId="bc0bbee0a03e0b09" providerId="LiveId" clId="{61716B65-02CF-4B0D-8D03-B2B31080FDB1}" dt="2021-11-11T14:39:26.157" v="2170" actId="3680"/>
          <ac:spMkLst>
            <pc:docMk/>
            <pc:sldMk cId="4053076186" sldId="263"/>
            <ac:spMk id="3" creationId="{66D36122-67A4-4A68-819F-92D428C122E3}"/>
          </ac:spMkLst>
        </pc:spChg>
        <pc:spChg chg="add mod">
          <ac:chgData name="Julie Robens" userId="bc0bbee0a03e0b09" providerId="LiveId" clId="{61716B65-02CF-4B0D-8D03-B2B31080FDB1}" dt="2021-11-11T20:45:06.253" v="6925" actId="20577"/>
          <ac:spMkLst>
            <pc:docMk/>
            <pc:sldMk cId="4053076186" sldId="263"/>
            <ac:spMk id="5" creationId="{A4EDA33D-9C70-4644-9BD4-2AF9DC572DAC}"/>
          </ac:spMkLst>
        </pc:spChg>
        <pc:spChg chg="add mod">
          <ac:chgData name="Julie Robens" userId="bc0bbee0a03e0b09" providerId="LiveId" clId="{61716B65-02CF-4B0D-8D03-B2B31080FDB1}" dt="2021-11-11T20:45:47.613" v="6939" actId="1076"/>
          <ac:spMkLst>
            <pc:docMk/>
            <pc:sldMk cId="4053076186" sldId="263"/>
            <ac:spMk id="6" creationId="{99A5C1C3-E966-4D29-BF72-9E078CBB11B1}"/>
          </ac:spMkLst>
        </pc:spChg>
        <pc:graphicFrameChg chg="add mod ord modGraphic">
          <ac:chgData name="Julie Robens" userId="bc0bbee0a03e0b09" providerId="LiveId" clId="{61716B65-02CF-4B0D-8D03-B2B31080FDB1}" dt="2021-11-11T14:43:08.024" v="2406" actId="1076"/>
          <ac:graphicFrameMkLst>
            <pc:docMk/>
            <pc:sldMk cId="4053076186" sldId="263"/>
            <ac:graphicFrameMk id="4" creationId="{51FABED8-0F8C-4421-B72A-57B6B7147A54}"/>
          </ac:graphicFrameMkLst>
        </pc:graphicFrameChg>
      </pc:sldChg>
      <pc:sldChg chg="addSp modSp mod modNotesTx">
        <pc:chgData name="Julie Robens" userId="bc0bbee0a03e0b09" providerId="LiveId" clId="{61716B65-02CF-4B0D-8D03-B2B31080FDB1}" dt="2021-11-11T20:47:39.400" v="7023" actId="1076"/>
        <pc:sldMkLst>
          <pc:docMk/>
          <pc:sldMk cId="1491846511" sldId="264"/>
        </pc:sldMkLst>
        <pc:spChg chg="mod">
          <ac:chgData name="Julie Robens" userId="bc0bbee0a03e0b09" providerId="LiveId" clId="{61716B65-02CF-4B0D-8D03-B2B31080FDB1}" dt="2021-11-11T15:11:32.579" v="2875" actId="20577"/>
          <ac:spMkLst>
            <pc:docMk/>
            <pc:sldMk cId="1491846511" sldId="264"/>
            <ac:spMk id="3" creationId="{3608E22E-7792-477D-972E-71F831F9231E}"/>
          </ac:spMkLst>
        </pc:spChg>
        <pc:spChg chg="add mod">
          <ac:chgData name="Julie Robens" userId="bc0bbee0a03e0b09" providerId="LiveId" clId="{61716B65-02CF-4B0D-8D03-B2B31080FDB1}" dt="2021-11-11T20:47:39.400" v="7023" actId="1076"/>
          <ac:spMkLst>
            <pc:docMk/>
            <pc:sldMk cId="1491846511" sldId="264"/>
            <ac:spMk id="4" creationId="{707FAA08-17B2-47E2-B012-251CE2C08EE7}"/>
          </ac:spMkLst>
        </pc:spChg>
      </pc:sldChg>
      <pc:sldChg chg="addSp modSp mod modNotesTx">
        <pc:chgData name="Julie Robens" userId="bc0bbee0a03e0b09" providerId="LiveId" clId="{61716B65-02CF-4B0D-8D03-B2B31080FDB1}" dt="2021-11-11T23:25:07.019" v="7639" actId="27636"/>
        <pc:sldMkLst>
          <pc:docMk/>
          <pc:sldMk cId="3154746117" sldId="265"/>
        </pc:sldMkLst>
        <pc:spChg chg="mod">
          <ac:chgData name="Julie Robens" userId="bc0bbee0a03e0b09" providerId="LiveId" clId="{61716B65-02CF-4B0D-8D03-B2B31080FDB1}" dt="2021-11-11T23:25:07.019" v="7639" actId="27636"/>
          <ac:spMkLst>
            <pc:docMk/>
            <pc:sldMk cId="3154746117" sldId="265"/>
            <ac:spMk id="3" creationId="{4638B407-FBCE-46D2-BEA8-BC2B363E69E2}"/>
          </ac:spMkLst>
        </pc:spChg>
        <pc:spChg chg="add mod">
          <ac:chgData name="Julie Robens" userId="bc0bbee0a03e0b09" providerId="LiveId" clId="{61716B65-02CF-4B0D-8D03-B2B31080FDB1}" dt="2021-11-11T20:48:18.190" v="7072" actId="14100"/>
          <ac:spMkLst>
            <pc:docMk/>
            <pc:sldMk cId="3154746117" sldId="265"/>
            <ac:spMk id="4" creationId="{C276EB72-B5CE-4B62-9E71-68B667846147}"/>
          </ac:spMkLst>
        </pc:spChg>
      </pc:sldChg>
      <pc:sldChg chg="addSp modSp mod">
        <pc:chgData name="Julie Robens" userId="bc0bbee0a03e0b09" providerId="LiveId" clId="{61716B65-02CF-4B0D-8D03-B2B31080FDB1}" dt="2021-11-11T20:49:24.341" v="7132" actId="1076"/>
        <pc:sldMkLst>
          <pc:docMk/>
          <pc:sldMk cId="1968639540" sldId="266"/>
        </pc:sldMkLst>
        <pc:spChg chg="mod">
          <ac:chgData name="Julie Robens" userId="bc0bbee0a03e0b09" providerId="LiveId" clId="{61716B65-02CF-4B0D-8D03-B2B31080FDB1}" dt="2021-11-11T20:48:33.182" v="7085" actId="20577"/>
          <ac:spMkLst>
            <pc:docMk/>
            <pc:sldMk cId="1968639540" sldId="266"/>
            <ac:spMk id="3" creationId="{D1E7DD5D-C481-4A9F-8B6B-C5F6973377C8}"/>
          </ac:spMkLst>
        </pc:spChg>
        <pc:spChg chg="add mod">
          <ac:chgData name="Julie Robens" userId="bc0bbee0a03e0b09" providerId="LiveId" clId="{61716B65-02CF-4B0D-8D03-B2B31080FDB1}" dt="2021-11-11T20:49:24.341" v="7132" actId="1076"/>
          <ac:spMkLst>
            <pc:docMk/>
            <pc:sldMk cId="1968639540" sldId="266"/>
            <ac:spMk id="4" creationId="{D763EC5F-429F-49AA-ABBE-3F2C2CA2C119}"/>
          </ac:spMkLst>
        </pc:spChg>
      </pc:sldChg>
      <pc:sldChg chg="addSp modSp mod modNotesTx">
        <pc:chgData name="Julie Robens" userId="bc0bbee0a03e0b09" providerId="LiveId" clId="{61716B65-02CF-4B0D-8D03-B2B31080FDB1}" dt="2021-11-11T21:13:21.204" v="7459" actId="20577"/>
        <pc:sldMkLst>
          <pc:docMk/>
          <pc:sldMk cId="376369496" sldId="267"/>
        </pc:sldMkLst>
        <pc:spChg chg="mod">
          <ac:chgData name="Julie Robens" userId="bc0bbee0a03e0b09" providerId="LiveId" clId="{61716B65-02CF-4B0D-8D03-B2B31080FDB1}" dt="2021-11-11T21:13:21.204" v="7459" actId="20577"/>
          <ac:spMkLst>
            <pc:docMk/>
            <pc:sldMk cId="376369496" sldId="267"/>
            <ac:spMk id="2" creationId="{C5DDAC8C-AA87-4B4C-913D-FAB5C3D24049}"/>
          </ac:spMkLst>
        </pc:spChg>
        <pc:spChg chg="mod">
          <ac:chgData name="Julie Robens" userId="bc0bbee0a03e0b09" providerId="LiveId" clId="{61716B65-02CF-4B0D-8D03-B2B31080FDB1}" dt="2021-11-11T16:19:35.455" v="4890" actId="20577"/>
          <ac:spMkLst>
            <pc:docMk/>
            <pc:sldMk cId="376369496" sldId="267"/>
            <ac:spMk id="3" creationId="{9DFCD5A4-7079-4E4C-BDFC-7004F8F6C227}"/>
          </ac:spMkLst>
        </pc:spChg>
        <pc:spChg chg="add mod">
          <ac:chgData name="Julie Robens" userId="bc0bbee0a03e0b09" providerId="LiveId" clId="{61716B65-02CF-4B0D-8D03-B2B31080FDB1}" dt="2021-11-11T20:50:04.023" v="7151"/>
          <ac:spMkLst>
            <pc:docMk/>
            <pc:sldMk cId="376369496" sldId="267"/>
            <ac:spMk id="4" creationId="{5ACFD7DC-139B-4C41-9721-5A1515B321E8}"/>
          </ac:spMkLst>
        </pc:spChg>
      </pc:sldChg>
      <pc:sldChg chg="addSp delSp modSp new mod">
        <pc:chgData name="Julie Robens" userId="bc0bbee0a03e0b09" providerId="LiveId" clId="{61716B65-02CF-4B0D-8D03-B2B31080FDB1}" dt="2021-11-11T23:25:54.921" v="7647" actId="122"/>
        <pc:sldMkLst>
          <pc:docMk/>
          <pc:sldMk cId="1224577779" sldId="268"/>
        </pc:sldMkLst>
        <pc:spChg chg="mod">
          <ac:chgData name="Julie Robens" userId="bc0bbee0a03e0b09" providerId="LiveId" clId="{61716B65-02CF-4B0D-8D03-B2B31080FDB1}" dt="2021-11-11T23:25:42.142" v="7645" actId="122"/>
          <ac:spMkLst>
            <pc:docMk/>
            <pc:sldMk cId="1224577779" sldId="268"/>
            <ac:spMk id="2" creationId="{7F8AC81A-30B0-4364-B18D-4A95CB7A21CB}"/>
          </ac:spMkLst>
        </pc:spChg>
        <pc:spChg chg="add mod">
          <ac:chgData name="Julie Robens" userId="bc0bbee0a03e0b09" providerId="LiveId" clId="{61716B65-02CF-4B0D-8D03-B2B31080FDB1}" dt="2021-11-11T23:25:54.921" v="7647" actId="122"/>
          <ac:spMkLst>
            <pc:docMk/>
            <pc:sldMk cId="1224577779" sldId="268"/>
            <ac:spMk id="3" creationId="{2D7C9E70-3204-403B-B2E9-14E945C351B9}"/>
          </ac:spMkLst>
        </pc:spChg>
        <pc:spChg chg="del">
          <ac:chgData name="Julie Robens" userId="bc0bbee0a03e0b09" providerId="LiveId" clId="{61716B65-02CF-4B0D-8D03-B2B31080FDB1}" dt="2021-11-11T20:24:13.458" v="6401" actId="478"/>
          <ac:spMkLst>
            <pc:docMk/>
            <pc:sldMk cId="1224577779" sldId="268"/>
            <ac:spMk id="3" creationId="{39163515-7DA4-4D24-A6C1-7352A9727F35}"/>
          </ac:spMkLst>
        </pc:spChg>
      </pc:sldChg>
      <pc:sldChg chg="addSp delSp modSp new mod">
        <pc:chgData name="Julie Robens" userId="bc0bbee0a03e0b09" providerId="LiveId" clId="{61716B65-02CF-4B0D-8D03-B2B31080FDB1}" dt="2021-11-11T20:50:54.383" v="7202" actId="20577"/>
        <pc:sldMkLst>
          <pc:docMk/>
          <pc:sldMk cId="2246335874" sldId="269"/>
        </pc:sldMkLst>
        <pc:spChg chg="mod">
          <ac:chgData name="Julie Robens" userId="bc0bbee0a03e0b09" providerId="LiveId" clId="{61716B65-02CF-4B0D-8D03-B2B31080FDB1}" dt="2021-11-10T23:07:07.110" v="869" actId="20577"/>
          <ac:spMkLst>
            <pc:docMk/>
            <pc:sldMk cId="2246335874" sldId="269"/>
            <ac:spMk id="2" creationId="{C8D431F8-8F7C-469F-B310-17C541927066}"/>
          </ac:spMkLst>
        </pc:spChg>
        <pc:spChg chg="mod">
          <ac:chgData name="Julie Robens" userId="bc0bbee0a03e0b09" providerId="LiveId" clId="{61716B65-02CF-4B0D-8D03-B2B31080FDB1}" dt="2021-11-10T23:10:18.409" v="1271" actId="313"/>
          <ac:spMkLst>
            <pc:docMk/>
            <pc:sldMk cId="2246335874" sldId="269"/>
            <ac:spMk id="3" creationId="{2C0033D0-68EB-4D65-814D-36F35FD7FEB6}"/>
          </ac:spMkLst>
        </pc:spChg>
        <pc:spChg chg="add del mod">
          <ac:chgData name="Julie Robens" userId="bc0bbee0a03e0b09" providerId="LiveId" clId="{61716B65-02CF-4B0D-8D03-B2B31080FDB1}" dt="2021-11-11T20:49:57.323" v="7150" actId="478"/>
          <ac:spMkLst>
            <pc:docMk/>
            <pc:sldMk cId="2246335874" sldId="269"/>
            <ac:spMk id="4" creationId="{C6A305AA-9A1E-49FB-9AC4-7B95B44881EC}"/>
          </ac:spMkLst>
        </pc:spChg>
        <pc:spChg chg="add mod">
          <ac:chgData name="Julie Robens" userId="bc0bbee0a03e0b09" providerId="LiveId" clId="{61716B65-02CF-4B0D-8D03-B2B31080FDB1}" dt="2021-11-11T20:50:54.383" v="7202" actId="20577"/>
          <ac:spMkLst>
            <pc:docMk/>
            <pc:sldMk cId="2246335874" sldId="269"/>
            <ac:spMk id="5" creationId="{6766BF2F-67FC-4889-9F49-60152AA9D9A1}"/>
          </ac:spMkLst>
        </pc:spChg>
      </pc:sldChg>
      <pc:sldChg chg="addSp delSp modSp new mod ord">
        <pc:chgData name="Julie Robens" userId="bc0bbee0a03e0b09" providerId="LiveId" clId="{61716B65-02CF-4B0D-8D03-B2B31080FDB1}" dt="2021-11-11T21:04:12.088" v="7261"/>
        <pc:sldMkLst>
          <pc:docMk/>
          <pc:sldMk cId="861832492" sldId="270"/>
        </pc:sldMkLst>
        <pc:spChg chg="del mod">
          <ac:chgData name="Julie Robens" userId="bc0bbee0a03e0b09" providerId="LiveId" clId="{61716B65-02CF-4B0D-8D03-B2B31080FDB1}" dt="2021-11-11T18:48:04.419" v="5205" actId="478"/>
          <ac:spMkLst>
            <pc:docMk/>
            <pc:sldMk cId="861832492" sldId="270"/>
            <ac:spMk id="2" creationId="{BA5C3E79-3FAE-4F55-B71A-61698CA163EF}"/>
          </ac:spMkLst>
        </pc:spChg>
        <pc:spChg chg="del">
          <ac:chgData name="Julie Robens" userId="bc0bbee0a03e0b09" providerId="LiveId" clId="{61716B65-02CF-4B0D-8D03-B2B31080FDB1}" dt="2021-11-11T18:47:48.799" v="5202" actId="22"/>
          <ac:spMkLst>
            <pc:docMk/>
            <pc:sldMk cId="861832492" sldId="270"/>
            <ac:spMk id="3" creationId="{9B5FDC40-BB04-4DCC-9D5F-1FC0100D2411}"/>
          </ac:spMkLst>
        </pc:spChg>
        <pc:spChg chg="add del mod">
          <ac:chgData name="Julie Robens" userId="bc0bbee0a03e0b09" providerId="LiveId" clId="{61716B65-02CF-4B0D-8D03-B2B31080FDB1}" dt="2021-11-11T18:48:07.676" v="5206" actId="478"/>
          <ac:spMkLst>
            <pc:docMk/>
            <pc:sldMk cId="861832492" sldId="270"/>
            <ac:spMk id="7" creationId="{566ED68F-D081-4E22-ABD6-38E429DA4290}"/>
          </ac:spMkLst>
        </pc:spChg>
        <pc:spChg chg="add mod">
          <ac:chgData name="Julie Robens" userId="bc0bbee0a03e0b09" providerId="LiveId" clId="{61716B65-02CF-4B0D-8D03-B2B31080FDB1}" dt="2021-11-11T20:33:52.796" v="6637" actId="20577"/>
          <ac:spMkLst>
            <pc:docMk/>
            <pc:sldMk cId="861832492" sldId="270"/>
            <ac:spMk id="16" creationId="{AB4968FB-15BB-481B-987A-5F91C538ECAB}"/>
          </ac:spMkLst>
        </pc:spChg>
        <pc:picChg chg="add mod ord">
          <ac:chgData name="Julie Robens" userId="bc0bbee0a03e0b09" providerId="LiveId" clId="{61716B65-02CF-4B0D-8D03-B2B31080FDB1}" dt="2021-11-11T18:50:20.370" v="5212" actId="1076"/>
          <ac:picMkLst>
            <pc:docMk/>
            <pc:sldMk cId="861832492" sldId="270"/>
            <ac:picMk id="5" creationId="{6E739CE6-E2BE-438B-9C72-13D7FB07B420}"/>
          </ac:picMkLst>
        </pc:picChg>
        <pc:picChg chg="add mod">
          <ac:chgData name="Julie Robens" userId="bc0bbee0a03e0b09" providerId="LiveId" clId="{61716B65-02CF-4B0D-8D03-B2B31080FDB1}" dt="2021-11-11T18:52:21.859" v="5214" actId="1076"/>
          <ac:picMkLst>
            <pc:docMk/>
            <pc:sldMk cId="861832492" sldId="270"/>
            <ac:picMk id="9" creationId="{C17D88F7-2C42-4915-B8EC-B380C560C88D}"/>
          </ac:picMkLst>
        </pc:picChg>
        <pc:picChg chg="add mod">
          <ac:chgData name="Julie Robens" userId="bc0bbee0a03e0b09" providerId="LiveId" clId="{61716B65-02CF-4B0D-8D03-B2B31080FDB1}" dt="2021-11-11T18:53:27.492" v="5216" actId="1076"/>
          <ac:picMkLst>
            <pc:docMk/>
            <pc:sldMk cId="861832492" sldId="270"/>
            <ac:picMk id="11" creationId="{541C372E-7AFD-4004-A5C6-1AEFAF9BEC94}"/>
          </ac:picMkLst>
        </pc:picChg>
        <pc:picChg chg="add mod">
          <ac:chgData name="Julie Robens" userId="bc0bbee0a03e0b09" providerId="LiveId" clId="{61716B65-02CF-4B0D-8D03-B2B31080FDB1}" dt="2021-11-11T18:54:45.306" v="5218" actId="1076"/>
          <ac:picMkLst>
            <pc:docMk/>
            <pc:sldMk cId="861832492" sldId="270"/>
            <ac:picMk id="13" creationId="{0AB8E8EF-3D70-4198-8265-1D0824527B31}"/>
          </ac:picMkLst>
        </pc:picChg>
        <pc:picChg chg="add mod">
          <ac:chgData name="Julie Robens" userId="bc0bbee0a03e0b09" providerId="LiveId" clId="{61716B65-02CF-4B0D-8D03-B2B31080FDB1}" dt="2021-11-11T18:55:30.199" v="5220" actId="1076"/>
          <ac:picMkLst>
            <pc:docMk/>
            <pc:sldMk cId="861832492" sldId="270"/>
            <ac:picMk id="15" creationId="{A94A5181-128E-4609-92ED-FAA92B3AF81A}"/>
          </ac:picMkLst>
        </pc:picChg>
      </pc:sldChg>
      <pc:sldChg chg="addSp delSp modSp new mod">
        <pc:chgData name="Julie Robens" userId="bc0bbee0a03e0b09" providerId="LiveId" clId="{61716B65-02CF-4B0D-8D03-B2B31080FDB1}" dt="2021-11-11T20:55:33.305" v="7257" actId="20577"/>
        <pc:sldMkLst>
          <pc:docMk/>
          <pc:sldMk cId="372622658" sldId="271"/>
        </pc:sldMkLst>
        <pc:spChg chg="mod">
          <ac:chgData name="Julie Robens" userId="bc0bbee0a03e0b09" providerId="LiveId" clId="{61716B65-02CF-4B0D-8D03-B2B31080FDB1}" dt="2021-11-11T20:55:33.305" v="7257" actId="20577"/>
          <ac:spMkLst>
            <pc:docMk/>
            <pc:sldMk cId="372622658" sldId="271"/>
            <ac:spMk id="2" creationId="{6E0F5678-BDC2-4718-8262-AABD59B7A472}"/>
          </ac:spMkLst>
        </pc:spChg>
        <pc:spChg chg="del mod">
          <ac:chgData name="Julie Robens" userId="bc0bbee0a03e0b09" providerId="LiveId" clId="{61716B65-02CF-4B0D-8D03-B2B31080FDB1}" dt="2021-11-11T14:52:54.076" v="2691"/>
          <ac:spMkLst>
            <pc:docMk/>
            <pc:sldMk cId="372622658" sldId="271"/>
            <ac:spMk id="3" creationId="{0FD608B7-CB6A-4F34-88A9-6E76ED23A1CF}"/>
          </ac:spMkLst>
        </pc:spChg>
        <pc:picChg chg="add mod">
          <ac:chgData name="Julie Robens" userId="bc0bbee0a03e0b09" providerId="LiveId" clId="{61716B65-02CF-4B0D-8D03-B2B31080FDB1}" dt="2021-11-11T14:53:10.798" v="2693" actId="14100"/>
          <ac:picMkLst>
            <pc:docMk/>
            <pc:sldMk cId="372622658" sldId="271"/>
            <ac:picMk id="1026" creationId="{CE745F50-FCA5-4DEA-8A45-F891F12611CA}"/>
          </ac:picMkLst>
        </pc:picChg>
        <pc:picChg chg="add mod">
          <ac:chgData name="Julie Robens" userId="bc0bbee0a03e0b09" providerId="LiveId" clId="{61716B65-02CF-4B0D-8D03-B2B31080FDB1}" dt="2021-11-11T14:59:55.713" v="2696" actId="1076"/>
          <ac:picMkLst>
            <pc:docMk/>
            <pc:sldMk cId="372622658" sldId="271"/>
            <ac:picMk id="1028" creationId="{A91E74FB-0DA2-47E2-AEB0-FD8C03F230A3}"/>
          </ac:picMkLst>
        </pc:picChg>
        <pc:picChg chg="add mod">
          <ac:chgData name="Julie Robens" userId="bc0bbee0a03e0b09" providerId="LiveId" clId="{61716B65-02CF-4B0D-8D03-B2B31080FDB1}" dt="2021-11-11T15:00:35.353" v="2699" actId="14100"/>
          <ac:picMkLst>
            <pc:docMk/>
            <pc:sldMk cId="372622658" sldId="271"/>
            <ac:picMk id="1030" creationId="{4D72461F-0B19-41B2-B1E6-6F3F4AB4E911}"/>
          </ac:picMkLst>
        </pc:picChg>
      </pc:sldChg>
      <pc:sldChg chg="addSp modSp new mod">
        <pc:chgData name="Julie Robens" userId="bc0bbee0a03e0b09" providerId="LiveId" clId="{61716B65-02CF-4B0D-8D03-B2B31080FDB1}" dt="2021-11-11T20:46:11.172" v="6952" actId="1076"/>
        <pc:sldMkLst>
          <pc:docMk/>
          <pc:sldMk cId="3082606275" sldId="272"/>
        </pc:sldMkLst>
        <pc:spChg chg="mod">
          <ac:chgData name="Julie Robens" userId="bc0bbee0a03e0b09" providerId="LiveId" clId="{61716B65-02CF-4B0D-8D03-B2B31080FDB1}" dt="2021-11-11T15:05:00.130" v="2739" actId="20577"/>
          <ac:spMkLst>
            <pc:docMk/>
            <pc:sldMk cId="3082606275" sldId="272"/>
            <ac:spMk id="2" creationId="{0429A989-1232-4F38-831A-45586524C730}"/>
          </ac:spMkLst>
        </pc:spChg>
        <pc:spChg chg="mod">
          <ac:chgData name="Julie Robens" userId="bc0bbee0a03e0b09" providerId="LiveId" clId="{61716B65-02CF-4B0D-8D03-B2B31080FDB1}" dt="2021-11-11T15:05:34.081" v="2758" actId="15"/>
          <ac:spMkLst>
            <pc:docMk/>
            <pc:sldMk cId="3082606275" sldId="272"/>
            <ac:spMk id="3" creationId="{6F7CB213-65EB-42FF-98D0-7AC76CEA83BB}"/>
          </ac:spMkLst>
        </pc:spChg>
        <pc:spChg chg="add mod">
          <ac:chgData name="Julie Robens" userId="bc0bbee0a03e0b09" providerId="LiveId" clId="{61716B65-02CF-4B0D-8D03-B2B31080FDB1}" dt="2021-11-11T20:46:11.172" v="6952" actId="1076"/>
          <ac:spMkLst>
            <pc:docMk/>
            <pc:sldMk cId="3082606275" sldId="272"/>
            <ac:spMk id="4" creationId="{068C7313-77BE-4C2F-83F7-E256796AF139}"/>
          </ac:spMkLst>
        </pc:spChg>
      </pc:sldChg>
      <pc:sldChg chg="addSp delSp modSp new mod modNotesTx">
        <pc:chgData name="Julie Robens" userId="bc0bbee0a03e0b09" providerId="LiveId" clId="{61716B65-02CF-4B0D-8D03-B2B31080FDB1}" dt="2021-11-11T21:14:23.784" v="7460" actId="1076"/>
        <pc:sldMkLst>
          <pc:docMk/>
          <pc:sldMk cId="291069355" sldId="273"/>
        </pc:sldMkLst>
        <pc:spChg chg="mod">
          <ac:chgData name="Julie Robens" userId="bc0bbee0a03e0b09" providerId="LiveId" clId="{61716B65-02CF-4B0D-8D03-B2B31080FDB1}" dt="2021-11-11T15:32:04.988" v="3079" actId="20577"/>
          <ac:spMkLst>
            <pc:docMk/>
            <pc:sldMk cId="291069355" sldId="273"/>
            <ac:spMk id="2" creationId="{57393B5A-5F10-471F-A113-72D9B76AAF9D}"/>
          </ac:spMkLst>
        </pc:spChg>
        <pc:spChg chg="mod">
          <ac:chgData name="Julie Robens" userId="bc0bbee0a03e0b09" providerId="LiveId" clId="{61716B65-02CF-4B0D-8D03-B2B31080FDB1}" dt="2021-11-11T21:14:23.784" v="7460" actId="1076"/>
          <ac:spMkLst>
            <pc:docMk/>
            <pc:sldMk cId="291069355" sldId="273"/>
            <ac:spMk id="3" creationId="{FCA222B7-12CC-4457-960D-ED32EEBE1F87}"/>
          </ac:spMkLst>
        </pc:spChg>
        <pc:spChg chg="add del mod">
          <ac:chgData name="Julie Robens" userId="bc0bbee0a03e0b09" providerId="LiveId" clId="{61716B65-02CF-4B0D-8D03-B2B31080FDB1}" dt="2021-11-11T20:51:33.090" v="7205" actId="478"/>
          <ac:spMkLst>
            <pc:docMk/>
            <pc:sldMk cId="291069355" sldId="273"/>
            <ac:spMk id="4" creationId="{9B99F13A-6556-49EA-9F14-7BE8D1ACB3A5}"/>
          </ac:spMkLst>
        </pc:spChg>
        <pc:spChg chg="add mod">
          <ac:chgData name="Julie Robens" userId="bc0bbee0a03e0b09" providerId="LiveId" clId="{61716B65-02CF-4B0D-8D03-B2B31080FDB1}" dt="2021-11-11T20:51:55.876" v="7224" actId="20577"/>
          <ac:spMkLst>
            <pc:docMk/>
            <pc:sldMk cId="291069355" sldId="273"/>
            <ac:spMk id="5" creationId="{045111BA-E0D7-442D-B107-6D09D27B2762}"/>
          </ac:spMkLst>
        </pc:spChg>
      </pc:sldChg>
      <pc:sldChg chg="addSp delSp modSp new mod ord">
        <pc:chgData name="Julie Robens" userId="bc0bbee0a03e0b09" providerId="LiveId" clId="{61716B65-02CF-4B0D-8D03-B2B31080FDB1}" dt="2021-11-11T21:04:21.866" v="7263"/>
        <pc:sldMkLst>
          <pc:docMk/>
          <pc:sldMk cId="1754303794" sldId="274"/>
        </pc:sldMkLst>
        <pc:spChg chg="del">
          <ac:chgData name="Julie Robens" userId="bc0bbee0a03e0b09" providerId="LiveId" clId="{61716B65-02CF-4B0D-8D03-B2B31080FDB1}" dt="2021-11-11T18:48:23.712" v="5210" actId="478"/>
          <ac:spMkLst>
            <pc:docMk/>
            <pc:sldMk cId="1754303794" sldId="274"/>
            <ac:spMk id="2" creationId="{0BF26E16-01E9-4A5D-8844-22E3F88E294E}"/>
          </ac:spMkLst>
        </pc:spChg>
        <pc:spChg chg="del">
          <ac:chgData name="Julie Robens" userId="bc0bbee0a03e0b09" providerId="LiveId" clId="{61716B65-02CF-4B0D-8D03-B2B31080FDB1}" dt="2021-11-11T18:48:28.153" v="5211" actId="478"/>
          <ac:spMkLst>
            <pc:docMk/>
            <pc:sldMk cId="1754303794" sldId="274"/>
            <ac:spMk id="3" creationId="{DE5486BD-B1E3-40A3-B1A5-A97A452B9C0E}"/>
          </ac:spMkLst>
        </pc:spChg>
        <pc:spChg chg="add mod">
          <ac:chgData name="Julie Robens" userId="bc0bbee0a03e0b09" providerId="LiveId" clId="{61716B65-02CF-4B0D-8D03-B2B31080FDB1}" dt="2021-11-11T20:34:06.338" v="6648" actId="20577"/>
          <ac:spMkLst>
            <pc:docMk/>
            <pc:sldMk cId="1754303794" sldId="274"/>
            <ac:spMk id="6" creationId="{E907BC7C-FAE9-4863-8BCC-09450A77C79E}"/>
          </ac:spMkLst>
        </pc:spChg>
        <pc:picChg chg="add mod">
          <ac:chgData name="Julie Robens" userId="bc0bbee0a03e0b09" providerId="LiveId" clId="{61716B65-02CF-4B0D-8D03-B2B31080FDB1}" dt="2021-11-11T18:58:17.551" v="5223" actId="1076"/>
          <ac:picMkLst>
            <pc:docMk/>
            <pc:sldMk cId="1754303794" sldId="274"/>
            <ac:picMk id="5" creationId="{5D5D989C-95FE-46C0-A28F-622C720D9BFC}"/>
          </ac:picMkLst>
        </pc:picChg>
      </pc:sldChg>
      <pc:sldChg chg="modSp new mod">
        <pc:chgData name="Julie Robens" userId="bc0bbee0a03e0b09" providerId="LiveId" clId="{61716B65-02CF-4B0D-8D03-B2B31080FDB1}" dt="2021-11-11T21:06:22.198" v="7389" actId="20577"/>
        <pc:sldMkLst>
          <pc:docMk/>
          <pc:sldMk cId="1317447692" sldId="275"/>
        </pc:sldMkLst>
        <pc:spChg chg="mod">
          <ac:chgData name="Julie Robens" userId="bc0bbee0a03e0b09" providerId="LiveId" clId="{61716B65-02CF-4B0D-8D03-B2B31080FDB1}" dt="2021-11-11T21:05:39.915" v="7295" actId="20577"/>
          <ac:spMkLst>
            <pc:docMk/>
            <pc:sldMk cId="1317447692" sldId="275"/>
            <ac:spMk id="2" creationId="{7C915889-5582-4CEE-A669-5EB2CFC7E5B2}"/>
          </ac:spMkLst>
        </pc:spChg>
        <pc:spChg chg="mod">
          <ac:chgData name="Julie Robens" userId="bc0bbee0a03e0b09" providerId="LiveId" clId="{61716B65-02CF-4B0D-8D03-B2B31080FDB1}" dt="2021-11-11T21:06:22.198" v="7389" actId="20577"/>
          <ac:spMkLst>
            <pc:docMk/>
            <pc:sldMk cId="1317447692" sldId="275"/>
            <ac:spMk id="3" creationId="{3EA9AA84-89E3-4B82-95A5-6981A6744908}"/>
          </ac:spMkLst>
        </pc:spChg>
      </pc:sldChg>
      <pc:sldChg chg="new del">
        <pc:chgData name="Julie Robens" userId="bc0bbee0a03e0b09" providerId="LiveId" clId="{61716B65-02CF-4B0D-8D03-B2B31080FDB1}" dt="2021-11-11T20:49:38.362" v="7134" actId="47"/>
        <pc:sldMkLst>
          <pc:docMk/>
          <pc:sldMk cId="2512574855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C1DDE-8A24-4B32-81C1-7B39FC3BAB6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DDD57-706B-42D5-A97A-148789CC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9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F-TDF 2012, F-TAF 2019</a:t>
            </a:r>
          </a:p>
          <a:p>
            <a:r>
              <a:rPr lang="en-US" dirty="0"/>
              <a:t>Both used in combo with other medications for HIV treatment</a:t>
            </a:r>
          </a:p>
          <a:p>
            <a:endParaRPr lang="en-US" dirty="0"/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Emtricitabine (F) 200 mg in combination with tenofovir disoproxil fumarate (TDF) 300 mg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Emtricitabine (F) 200 mg in combination with tenofovir alafenamide (TAF) 25 mg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DDD57-706B-42D5-A97A-148789CC60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96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DDD57-706B-42D5-A97A-148789CC60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79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DDD57-706B-42D5-A97A-148789CC60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17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DDD57-706B-42D5-A97A-148789CC60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DDD57-706B-42D5-A97A-148789CC60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39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u="sng" dirty="0">
              <a:solidFill>
                <a:srgbClr val="005B92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DDD57-706B-42D5-A97A-148789CC60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83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gatekeeping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DDD57-706B-42D5-A97A-148789CC60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53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Minimum use 4 pills per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DDD57-706B-42D5-A97A-148789CC60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88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Discover trial for </a:t>
            </a:r>
            <a:r>
              <a:rPr lang="en-US" dirty="0" err="1"/>
              <a:t>Descovy</a:t>
            </a:r>
            <a:r>
              <a:rPr lang="en-US" dirty="0"/>
              <a:t> (F=TAF) of 5387, 74 trans women (none </a:t>
            </a:r>
            <a:r>
              <a:rPr lang="en-US" dirty="0" err="1"/>
              <a:t>aquired</a:t>
            </a:r>
            <a:r>
              <a:rPr lang="en-US" dirty="0"/>
              <a:t> HIV), no cis women, no trans men, no data on neovaginal or vaginal sex</a:t>
            </a:r>
          </a:p>
          <a:p>
            <a:endParaRPr lang="en-US" dirty="0"/>
          </a:p>
          <a:p>
            <a:r>
              <a:rPr lang="en-US" dirty="0" err="1"/>
              <a:t>iPrex</a:t>
            </a:r>
            <a:r>
              <a:rPr lang="en-US" dirty="0"/>
              <a:t> – 339 trans women (N=2499) </a:t>
            </a:r>
            <a:r>
              <a:rPr lang="en-US" dirty="0">
                <a:sym typeface="Wingdings" panose="05000000000000000000" pitchFamily="2" charset="2"/>
              </a:rPr>
              <a:t> HR 1.1, adherence low 18%, no seroconversions if TDF level consistent w 4 week, TFV levels lower if on hormones (regimen not standard)</a:t>
            </a:r>
          </a:p>
          <a:p>
            <a:r>
              <a:rPr lang="en-US" dirty="0" err="1">
                <a:sym typeface="Wingdings" panose="05000000000000000000" pitchFamily="2" charset="2"/>
              </a:rPr>
              <a:t>iFACT</a:t>
            </a:r>
            <a:r>
              <a:rPr lang="en-US" dirty="0">
                <a:sym typeface="Wingdings" panose="05000000000000000000" pitchFamily="2" charset="2"/>
              </a:rPr>
              <a:t> 2019 20 trans women for 6 months no hx orchiectomy. 2mg estradiol + cyproterone 25 mg </a:t>
            </a:r>
            <a:r>
              <a:rPr lang="en-US" dirty="0" err="1">
                <a:sym typeface="Wingdings" panose="05000000000000000000" pitchFamily="2" charset="2"/>
              </a:rPr>
              <a:t>wks</a:t>
            </a:r>
            <a:r>
              <a:rPr lang="en-US" dirty="0">
                <a:sym typeface="Wingdings" panose="05000000000000000000" pitchFamily="2" charset="2"/>
              </a:rPr>
              <a:t> 1-5, then 8-15, </a:t>
            </a:r>
            <a:r>
              <a:rPr lang="en-US" dirty="0" err="1">
                <a:sym typeface="Wingdings" panose="05000000000000000000" pitchFamily="2" charset="2"/>
              </a:rPr>
              <a:t>PrEP</a:t>
            </a:r>
            <a:r>
              <a:rPr lang="en-US" dirty="0">
                <a:sym typeface="Wingdings" panose="05000000000000000000" pitchFamily="2" charset="2"/>
              </a:rPr>
              <a:t> started week 3. estradiol levels not affected by </a:t>
            </a:r>
            <a:r>
              <a:rPr lang="en-US" dirty="0" err="1">
                <a:sym typeface="Wingdings" panose="05000000000000000000" pitchFamily="2" charset="2"/>
              </a:rPr>
              <a:t>PrEP</a:t>
            </a:r>
            <a:r>
              <a:rPr lang="en-US" dirty="0">
                <a:sym typeface="Wingdings" panose="05000000000000000000" pitchFamily="2" charset="2"/>
              </a:rPr>
              <a:t>, 13-17% lower TFV levels on hormones</a:t>
            </a:r>
          </a:p>
          <a:p>
            <a:r>
              <a:rPr lang="en-US" dirty="0">
                <a:sym typeface="Wingdings" panose="05000000000000000000" pitchFamily="2" charset="2"/>
              </a:rPr>
              <a:t>Finding the Right Dose 8 trans women on any HRT, DOT prep x 7 days, no impact on estradiol, 24-32% reduction in TFV levels transwomen vs cis men</a:t>
            </a:r>
          </a:p>
          <a:p>
            <a:r>
              <a:rPr lang="en-US" dirty="0" err="1">
                <a:sym typeface="Wingdings" panose="05000000000000000000" pitchFamily="2" charset="2"/>
              </a:rPr>
              <a:t>iBreathe</a:t>
            </a:r>
            <a:r>
              <a:rPr lang="en-US" dirty="0">
                <a:sym typeface="Wingdings" panose="05000000000000000000" pitchFamily="2" charset="2"/>
              </a:rPr>
              <a:t> 24 </a:t>
            </a:r>
            <a:r>
              <a:rPr lang="en-US" dirty="0" err="1">
                <a:sym typeface="Wingdings" panose="05000000000000000000" pitchFamily="2" charset="2"/>
              </a:rPr>
              <a:t>tw</a:t>
            </a:r>
            <a:r>
              <a:rPr lang="en-US" dirty="0">
                <a:sym typeface="Wingdings" panose="05000000000000000000" pitchFamily="2" charset="2"/>
              </a:rPr>
              <a:t> and 23 tm 6 months stable on e or t, 4 weeks daily F/TDF compared to 17 CW 15 CM</a:t>
            </a:r>
          </a:p>
          <a:p>
            <a:r>
              <a:rPr lang="en-US" dirty="0">
                <a:sym typeface="Wingdings" panose="05000000000000000000" pitchFamily="2" charset="2"/>
              </a:rPr>
              <a:t>TW and TM lower levels but not statistically significant, no change in T or E levels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DDD57-706B-42D5-A97A-148789CC60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19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DDD57-706B-42D5-A97A-148789CC60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38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999999"/>
              </a:solidFill>
              <a:effectLst/>
              <a:latin typeface="ff-scala-sans-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1" dirty="0">
              <a:solidFill>
                <a:srgbClr val="1A1A1A"/>
              </a:solidFill>
              <a:effectLst/>
              <a:latin typeface="ff-quadraat-web-pr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DDD57-706B-42D5-A97A-148789CC60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0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5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03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866234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8319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9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747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98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2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0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4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3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6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6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5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38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iv/pdf/risk/prep/cdc-hiv-prep-guidelines-2017.pdf.%20Published%20March%20201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hiv/clinicians/prevention/prep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PrEP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473518"/>
          </a:xfrm>
        </p:spPr>
        <p:txBody>
          <a:bodyPr/>
          <a:lstStyle/>
          <a:p>
            <a:r>
              <a:rPr lang="en-US" dirty="0"/>
              <a:t>Sara Utzschneider NP-C WHNP-BC</a:t>
            </a:r>
          </a:p>
          <a:p>
            <a:r>
              <a:rPr lang="en-US" dirty="0"/>
              <a:t>VMG LGBTQ+ Committee </a:t>
            </a:r>
          </a:p>
          <a:p>
            <a:r>
              <a:rPr lang="en-US" dirty="0"/>
              <a:t>November 11, 2021</a:t>
            </a:r>
          </a:p>
        </p:txBody>
      </p:sp>
    </p:spTree>
    <p:extLst>
      <p:ext uri="{BB962C8B-B14F-4D97-AF65-F5344CB8AC3E}">
        <p14:creationId xmlns:p14="http://schemas.microsoft.com/office/powerpoint/2010/main" val="4144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A989-1232-4F38-831A-45586524C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Paying for </a:t>
            </a:r>
            <a:r>
              <a:rPr lang="en-US" dirty="0" err="1"/>
              <a:t>PrEP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CB213-65EB-42FF-98D0-7AC76CEA8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Covered by insurance. If no insurance or difficulty paying copays see below resources</a:t>
            </a:r>
          </a:p>
          <a:p>
            <a:pPr lvl="1"/>
            <a:r>
              <a:rPr lang="en-US" dirty="0"/>
              <a:t>Patient assistance program: https://readysetprep.hiv.gov/</a:t>
            </a:r>
          </a:p>
          <a:p>
            <a:pPr lvl="1"/>
            <a:r>
              <a:rPr lang="en-US" dirty="0"/>
              <a:t>Co-pay assistance program: https://www.gileadadvancingaccess.com/</a:t>
            </a:r>
          </a:p>
          <a:p>
            <a:pPr lvl="1"/>
            <a:r>
              <a:rPr lang="en-US" dirty="0"/>
              <a:t>MA </a:t>
            </a:r>
            <a:r>
              <a:rPr lang="en-US" dirty="0" err="1"/>
              <a:t>PrEP</a:t>
            </a:r>
            <a:r>
              <a:rPr lang="en-US" dirty="0"/>
              <a:t> drug assistance program: https://crine.org/prepdap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C7313-77BE-4C2F-83F7-E256796AF139}"/>
              </a:ext>
            </a:extLst>
          </p:cNvPr>
          <p:cNvSpPr txBox="1"/>
          <p:nvPr/>
        </p:nvSpPr>
        <p:spPr>
          <a:xfrm>
            <a:off x="404735" y="5879067"/>
            <a:ext cx="314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(CDC, 2021)</a:t>
            </a:r>
          </a:p>
        </p:txBody>
      </p:sp>
    </p:spTree>
    <p:extLst>
      <p:ext uri="{BB962C8B-B14F-4D97-AF65-F5344CB8AC3E}">
        <p14:creationId xmlns:p14="http://schemas.microsoft.com/office/powerpoint/2010/main" val="3082606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09B92-6B5A-4B42-B09C-CDCBDA4C5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8E22E-7792-477D-972E-71F831F92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39056"/>
            <a:ext cx="8946541" cy="4809343"/>
          </a:xfrm>
        </p:spPr>
        <p:txBody>
          <a:bodyPr/>
          <a:lstStyle/>
          <a:p>
            <a:r>
              <a:rPr lang="en-US" dirty="0"/>
              <a:t>Follow up appointments and labs every 3 months (can consider 1 month follow up pending concern for side effects / adherence)</a:t>
            </a:r>
          </a:p>
          <a:p>
            <a:pPr lvl="1"/>
            <a:r>
              <a:rPr lang="en-US" dirty="0"/>
              <a:t>Adherence, screen for side effects</a:t>
            </a:r>
          </a:p>
          <a:p>
            <a:pPr lvl="1"/>
            <a:r>
              <a:rPr lang="en-US" dirty="0"/>
              <a:t>Risk reduction support</a:t>
            </a:r>
          </a:p>
          <a:p>
            <a:pPr lvl="1"/>
            <a:r>
              <a:rPr lang="en-US" dirty="0"/>
              <a:t>PWID: assess access to sterile needles/syringes and drug treatment services</a:t>
            </a:r>
          </a:p>
          <a:p>
            <a:r>
              <a:rPr lang="en-US" dirty="0"/>
              <a:t>Labs q 3 months</a:t>
            </a:r>
          </a:p>
          <a:p>
            <a:pPr lvl="1"/>
            <a:r>
              <a:rPr lang="en-US" dirty="0"/>
              <a:t>HIV, BMP*, STI testing, pregnancy testing if appropriate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FAA08-17B2-47E2-B012-251CE2C08EE7}"/>
              </a:ext>
            </a:extLst>
          </p:cNvPr>
          <p:cNvSpPr txBox="1"/>
          <p:nvPr/>
        </p:nvSpPr>
        <p:spPr>
          <a:xfrm>
            <a:off x="224853" y="6290447"/>
            <a:ext cx="852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Ard</a:t>
            </a:r>
            <a:r>
              <a:rPr lang="en-US" dirty="0"/>
              <a:t>, 2019; CDC, 2021; CDC, 2018; </a:t>
            </a:r>
            <a:r>
              <a:rPr lang="en-US" dirty="0" err="1"/>
              <a:t>Poteat</a:t>
            </a:r>
            <a:r>
              <a:rPr lang="en-US" dirty="0"/>
              <a:t>, 2021)</a:t>
            </a:r>
          </a:p>
        </p:txBody>
      </p:sp>
    </p:spTree>
    <p:extLst>
      <p:ext uri="{BB962C8B-B14F-4D97-AF65-F5344CB8AC3E}">
        <p14:creationId xmlns:p14="http://schemas.microsoft.com/office/powerpoint/2010/main" val="1491846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FDE38-67AD-41C5-A287-C0EC18E82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Counseling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8B407-FBCE-46D2-BEA8-BC2B363E6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>
            <a:normAutofit/>
          </a:bodyPr>
          <a:lstStyle/>
          <a:p>
            <a:r>
              <a:rPr lang="en-US" dirty="0"/>
              <a:t>Adherence! </a:t>
            </a:r>
          </a:p>
          <a:p>
            <a:pPr lvl="1"/>
            <a:r>
              <a:rPr lang="en-US" dirty="0"/>
              <a:t>Maximum protection reached for receptive anal sex at 7 days of daily use, and about 21 days daily use for receptive vaginal sex and injection drug use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side effects: nausea, flatulence, diarrhea, fatigue, headache. Usually resolves in 2-4 weeks.</a:t>
            </a:r>
          </a:p>
          <a:p>
            <a:r>
              <a:rPr lang="en-US" dirty="0"/>
              <a:t>On demand dosing </a:t>
            </a:r>
            <a:r>
              <a:rPr lang="en-US" b="1" i="1" dirty="0"/>
              <a:t>not</a:t>
            </a:r>
            <a:r>
              <a:rPr lang="en-US" dirty="0"/>
              <a:t> approved in the US</a:t>
            </a:r>
          </a:p>
          <a:p>
            <a:pPr lvl="1"/>
            <a:r>
              <a:rPr lang="en-US" dirty="0"/>
              <a:t>Data only on cis MSM for 2-1-1 dosing. 2 tabs 24-2 hours prior to sex, 1 tab 24 hours later, 1 tab additional 24 hours later.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76EB72-B5CE-4B62-9E71-68B667846147}"/>
              </a:ext>
            </a:extLst>
          </p:cNvPr>
          <p:cNvSpPr txBox="1"/>
          <p:nvPr/>
        </p:nvSpPr>
        <p:spPr>
          <a:xfrm>
            <a:off x="284813" y="6248399"/>
            <a:ext cx="598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Ard</a:t>
            </a:r>
            <a:r>
              <a:rPr lang="en-US" dirty="0"/>
              <a:t>, 2019; CDC, 2021; CDC, 2018; </a:t>
            </a:r>
            <a:r>
              <a:rPr lang="en-US" dirty="0" err="1"/>
              <a:t>Poteat</a:t>
            </a:r>
            <a:r>
              <a:rPr lang="en-US" dirty="0"/>
              <a:t>, 2021)</a:t>
            </a:r>
          </a:p>
        </p:txBody>
      </p:sp>
    </p:spTree>
    <p:extLst>
      <p:ext uri="{BB962C8B-B14F-4D97-AF65-F5344CB8AC3E}">
        <p14:creationId xmlns:p14="http://schemas.microsoft.com/office/powerpoint/2010/main" val="3154746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FF1A4-557F-48C5-B481-F49484639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Pregnancy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7DD5D-C481-4A9F-8B6B-C5F697337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contraindicated in pregnancy</a:t>
            </a:r>
          </a:p>
          <a:p>
            <a:r>
              <a:rPr lang="en-US" dirty="0"/>
              <a:t>Pregnancy is associated with an increased risk for HIV acquisition</a:t>
            </a:r>
          </a:p>
          <a:p>
            <a:r>
              <a:rPr lang="en-US" dirty="0"/>
              <a:t>Data directly related to the safety of </a:t>
            </a:r>
            <a:r>
              <a:rPr lang="en-US" dirty="0" err="1"/>
              <a:t>PrEP</a:t>
            </a:r>
            <a:r>
              <a:rPr lang="en-US" dirty="0"/>
              <a:t> use for a developing fetus are limited</a:t>
            </a:r>
          </a:p>
          <a:p>
            <a:r>
              <a:rPr lang="en-US" dirty="0" err="1"/>
              <a:t>Serodifferent</a:t>
            </a:r>
            <a:r>
              <a:rPr lang="en-US" dirty="0"/>
              <a:t> couples considerations, U=U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63EC5F-429F-49AA-ABBE-3F2C2CA2C119}"/>
              </a:ext>
            </a:extLst>
          </p:cNvPr>
          <p:cNvSpPr txBox="1"/>
          <p:nvPr/>
        </p:nvSpPr>
        <p:spPr>
          <a:xfrm>
            <a:off x="539646" y="6405282"/>
            <a:ext cx="7000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Ard</a:t>
            </a:r>
            <a:r>
              <a:rPr lang="en-US" dirty="0"/>
              <a:t>, 2019; CDC, 2018; </a:t>
            </a:r>
            <a:r>
              <a:rPr lang="en-US" dirty="0" err="1"/>
              <a:t>Poteat</a:t>
            </a:r>
            <a:r>
              <a:rPr lang="en-US" dirty="0"/>
              <a:t>, 2021)</a:t>
            </a:r>
          </a:p>
        </p:txBody>
      </p:sp>
    </p:spTree>
    <p:extLst>
      <p:ext uri="{BB962C8B-B14F-4D97-AF65-F5344CB8AC3E}">
        <p14:creationId xmlns:p14="http://schemas.microsoft.com/office/powerpoint/2010/main" val="1968639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DAC8C-AA87-4B4C-913D-FAB5C3D2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545889" cy="1400530"/>
          </a:xfrm>
        </p:spPr>
        <p:txBody>
          <a:bodyPr/>
          <a:lstStyle/>
          <a:p>
            <a:r>
              <a:rPr lang="en-US" dirty="0" err="1"/>
              <a:t>PrEP</a:t>
            </a:r>
            <a:r>
              <a:rPr lang="en-US" dirty="0"/>
              <a:t> considerations for </a:t>
            </a:r>
            <a:br>
              <a:rPr lang="en-US" dirty="0"/>
            </a:br>
            <a:r>
              <a:rPr lang="en-US" dirty="0"/>
              <a:t>Transgender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CD5A4-7079-4E4C-BDFC-7004F8F6C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not impact gender affirming hormones.  </a:t>
            </a:r>
          </a:p>
          <a:p>
            <a:r>
              <a:rPr lang="en-US" dirty="0"/>
              <a:t>Lower levels of TDF noted in people on estradiol.  No clinically significant impact if taken daily.  More research needed.  </a:t>
            </a:r>
          </a:p>
          <a:p>
            <a:r>
              <a:rPr lang="en-US" dirty="0"/>
              <a:t>eGFR </a:t>
            </a:r>
            <a:r>
              <a:rPr lang="en-US" dirty="0">
                <a:sym typeface="Wingdings" panose="05000000000000000000" pitchFamily="2" charset="2"/>
              </a:rPr>
              <a:t> consider monitoring with both sex markers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CFD7DC-139B-4C41-9721-5A1515B321E8}"/>
              </a:ext>
            </a:extLst>
          </p:cNvPr>
          <p:cNvSpPr txBox="1"/>
          <p:nvPr/>
        </p:nvSpPr>
        <p:spPr>
          <a:xfrm>
            <a:off x="479685" y="6248399"/>
            <a:ext cx="355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Poteat</a:t>
            </a:r>
            <a:r>
              <a:rPr lang="en-US" dirty="0"/>
              <a:t>, 2021)</a:t>
            </a:r>
          </a:p>
        </p:txBody>
      </p:sp>
    </p:spTree>
    <p:extLst>
      <p:ext uri="{BB962C8B-B14F-4D97-AF65-F5344CB8AC3E}">
        <p14:creationId xmlns:p14="http://schemas.microsoft.com/office/powerpoint/2010/main" val="376369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31F8-8F7C-469F-B310-17C541927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Discontinuing </a:t>
            </a:r>
            <a:r>
              <a:rPr lang="en-US" dirty="0" err="1"/>
              <a:t>PrEP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033D0-68EB-4D65-814D-36F35FD7F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Protection wanes 7-10 after discontinuation</a:t>
            </a:r>
          </a:p>
          <a:p>
            <a:r>
              <a:rPr lang="en-US" dirty="0"/>
              <a:t>Discuss other ways to reduce HIV risk. Discuss PEP</a:t>
            </a:r>
          </a:p>
          <a:p>
            <a:r>
              <a:rPr lang="en-US" dirty="0"/>
              <a:t>Hep B?</a:t>
            </a:r>
          </a:p>
          <a:p>
            <a:r>
              <a:rPr lang="en-US" dirty="0"/>
              <a:t>Document :</a:t>
            </a:r>
          </a:p>
          <a:p>
            <a:pPr lvl="1"/>
            <a:r>
              <a:rPr lang="en-US" dirty="0"/>
              <a:t>HIV status at time of discontinuation,</a:t>
            </a:r>
          </a:p>
          <a:p>
            <a:pPr lvl="1"/>
            <a:r>
              <a:rPr lang="en-US" dirty="0"/>
              <a:t>Reason for </a:t>
            </a:r>
            <a:r>
              <a:rPr lang="en-US" dirty="0" err="1"/>
              <a:t>PrEP</a:t>
            </a:r>
            <a:r>
              <a:rPr lang="en-US" dirty="0"/>
              <a:t> discontinuation</a:t>
            </a:r>
          </a:p>
          <a:p>
            <a:pPr lvl="1"/>
            <a:r>
              <a:rPr lang="en-US" dirty="0"/>
              <a:t>Recent medication adherence</a:t>
            </a:r>
          </a:p>
          <a:p>
            <a:pPr lvl="1"/>
            <a:r>
              <a:rPr lang="en-US" dirty="0"/>
              <a:t>Reported sexual risk behavior.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6BF2F-67FC-4889-9F49-60152AA9D9A1}"/>
              </a:ext>
            </a:extLst>
          </p:cNvPr>
          <p:cNvSpPr txBox="1"/>
          <p:nvPr/>
        </p:nvSpPr>
        <p:spPr>
          <a:xfrm>
            <a:off x="344774" y="6071016"/>
            <a:ext cx="502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Ard</a:t>
            </a:r>
            <a:r>
              <a:rPr lang="en-US" dirty="0"/>
              <a:t>, 2019; CDC, 2021; </a:t>
            </a:r>
            <a:r>
              <a:rPr lang="en-US" dirty="0" err="1"/>
              <a:t>Poteat</a:t>
            </a:r>
            <a:r>
              <a:rPr lang="en-US" dirty="0"/>
              <a:t>, 2021)</a:t>
            </a:r>
          </a:p>
        </p:txBody>
      </p:sp>
    </p:spTree>
    <p:extLst>
      <p:ext uri="{BB962C8B-B14F-4D97-AF65-F5344CB8AC3E}">
        <p14:creationId xmlns:p14="http://schemas.microsoft.com/office/powerpoint/2010/main" val="2246335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3B5A-5F10-471F-A113-72D9B76A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Horizon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222B7-12CC-4457-960D-ED32EEBE1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723135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Long acting injectable medications CAB LA (cabotegravir)</a:t>
            </a:r>
          </a:p>
          <a:p>
            <a:pPr lvl="1"/>
            <a:r>
              <a:rPr lang="en-US" dirty="0"/>
              <a:t>3mL injections q 8 weeks after 5 weeks oral lead phase</a:t>
            </a:r>
          </a:p>
          <a:p>
            <a:pPr lvl="1"/>
            <a:r>
              <a:rPr lang="en-US" dirty="0"/>
              <a:t>N=4570, cis men and trans women (12.5%)</a:t>
            </a:r>
          </a:p>
          <a:p>
            <a:pPr lvl="1"/>
            <a:r>
              <a:rPr lang="en-US" dirty="0"/>
              <a:t>HIV infection 13 in cab la group (0.41 per 100 person-years) and 39 in F-TDF group (1.22 per 100 person-years)</a:t>
            </a:r>
          </a:p>
          <a:p>
            <a:pPr lvl="1"/>
            <a:r>
              <a:rPr lang="en-US" dirty="0"/>
              <a:t>FDA approval expected this year</a:t>
            </a:r>
          </a:p>
          <a:p>
            <a:pPr lvl="1"/>
            <a:r>
              <a:rPr lang="en-US" dirty="0"/>
              <a:t>Concern about the “tail”. INSTI resistance and delays of detection in CAB LA group</a:t>
            </a:r>
          </a:p>
          <a:p>
            <a:r>
              <a:rPr lang="en-US" dirty="0"/>
              <a:t>Vaginal rings, implants, injections, infusions, monthly tablet</a:t>
            </a:r>
          </a:p>
          <a:p>
            <a:r>
              <a:rPr lang="en-US" dirty="0" err="1"/>
              <a:t>Lenacapavir</a:t>
            </a:r>
            <a:r>
              <a:rPr lang="en-US" dirty="0"/>
              <a:t>, q6 </a:t>
            </a:r>
            <a:r>
              <a:rPr lang="en-US" dirty="0" err="1"/>
              <a:t>mo</a:t>
            </a:r>
            <a:r>
              <a:rPr lang="en-US" dirty="0"/>
              <a:t> injection, currently in animal studies</a:t>
            </a:r>
          </a:p>
          <a:p>
            <a:r>
              <a:rPr lang="en-US" dirty="0"/>
              <a:t>Additional studies in transgender populations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5111BA-E0D7-442D-B107-6D09D27B2762}"/>
              </a:ext>
            </a:extLst>
          </p:cNvPr>
          <p:cNvSpPr txBox="1"/>
          <p:nvPr/>
        </p:nvSpPr>
        <p:spPr>
          <a:xfrm>
            <a:off x="359764" y="6248399"/>
            <a:ext cx="5861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Landovitz</a:t>
            </a:r>
            <a:r>
              <a:rPr lang="en-US" dirty="0"/>
              <a:t> et al., 2021; </a:t>
            </a:r>
            <a:r>
              <a:rPr lang="en-US" dirty="0" err="1"/>
              <a:t>Poteat</a:t>
            </a:r>
            <a:r>
              <a:rPr lang="en-US" dirty="0"/>
              <a:t>, 2021)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9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AC81A-30B0-4364-B18D-4A95CB7A2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013" y="1353913"/>
            <a:ext cx="9404723" cy="1400530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C9E70-3204-403B-B2E9-14E945C351B9}"/>
              </a:ext>
            </a:extLst>
          </p:cNvPr>
          <p:cNvSpPr txBox="1"/>
          <p:nvPr/>
        </p:nvSpPr>
        <p:spPr>
          <a:xfrm>
            <a:off x="944380" y="3252866"/>
            <a:ext cx="101933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PrEP</a:t>
            </a:r>
            <a:r>
              <a:rPr lang="en-US" sz="2800" dirty="0"/>
              <a:t> National Clinician Consultation Service</a:t>
            </a:r>
          </a:p>
          <a:p>
            <a:pPr marL="457200" lvl="1" indent="0" algn="ctr">
              <a:buNone/>
            </a:pPr>
            <a:r>
              <a:rPr lang="en-US" sz="2800" dirty="0"/>
              <a:t>(855) 448-7737 or (855) HIV-</a:t>
            </a:r>
            <a:r>
              <a:rPr lang="en-US" sz="2800" dirty="0" err="1"/>
              <a:t>PrEP</a:t>
            </a:r>
            <a:endParaRPr lang="en-US" sz="2800" dirty="0"/>
          </a:p>
          <a:p>
            <a:pPr marL="457200" lvl="1" indent="0" algn="ctr">
              <a:buNone/>
            </a:pPr>
            <a:r>
              <a:rPr lang="en-US" sz="2800" dirty="0"/>
              <a:t>Monday – Friday, 9 a.m. – 8 p.m. 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77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40735-185B-4C9C-9099-C02F78A6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75DEB-6CF8-4B67-83CB-ACAAF3E85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93" y="1259174"/>
            <a:ext cx="11231095" cy="498922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Aberg, J. A. and Daskalakis, D. C. (2021). Management of nonoccupational exposures to HIV and hepatitis B and C in adults. In J. Mitty (Ed.), UpToDate. Retrieved November 11, 2021, from https://www.uptodate.com/contents/management-of-nonoccupational-exposures-to-hiv-and-hepatitis-b-and-c-in-adults?search=npep&amp;source=search_result&amp;selectedTitle=1~22&amp;usage_type=default&amp;display_rank=1</a:t>
            </a:r>
          </a:p>
          <a:p>
            <a:r>
              <a:rPr lang="en-US" dirty="0" err="1"/>
              <a:t>Ard</a:t>
            </a:r>
            <a:r>
              <a:rPr lang="en-US" dirty="0"/>
              <a:t>, K. L. (2019, April 30). </a:t>
            </a:r>
            <a:r>
              <a:rPr lang="en-US" i="1" dirty="0"/>
              <a:t>Basic </a:t>
            </a:r>
            <a:r>
              <a:rPr lang="en-US" i="1" dirty="0" err="1"/>
              <a:t>PrEP</a:t>
            </a:r>
            <a:r>
              <a:rPr lang="en-US" i="1" dirty="0"/>
              <a:t> Management</a:t>
            </a:r>
            <a:r>
              <a:rPr lang="en-US" dirty="0"/>
              <a:t>. National LGBTQIA+ Health Education. https://www.lgbtqiahealtheducation.org/courses/pre-and-post-exposure-prophylaxis/lessons/basic-prep-management/</a:t>
            </a:r>
          </a:p>
          <a:p>
            <a:r>
              <a:rPr lang="en-US" dirty="0" err="1"/>
              <a:t>Ard</a:t>
            </a:r>
            <a:r>
              <a:rPr lang="en-US" dirty="0"/>
              <a:t>, K. L. (2019, April 30). </a:t>
            </a:r>
            <a:r>
              <a:rPr lang="en-US" i="1" dirty="0" err="1"/>
              <a:t>PrEP</a:t>
            </a:r>
            <a:r>
              <a:rPr lang="en-US" i="1" dirty="0"/>
              <a:t> and PEP</a:t>
            </a:r>
            <a:r>
              <a:rPr lang="en-US" dirty="0"/>
              <a:t>. National LGBTQIA+ Health Education. https://www.lgbtqiahealtheducation.org/courses/pre-and-post-exposure-prophylaxis/lessons/prep-and-pep/</a:t>
            </a:r>
          </a:p>
          <a:p>
            <a:r>
              <a:rPr lang="en-US" dirty="0" err="1"/>
              <a:t>Ard</a:t>
            </a:r>
            <a:r>
              <a:rPr lang="en-US" dirty="0"/>
              <a:t>, K. L. (2019, April 30). </a:t>
            </a:r>
            <a:r>
              <a:rPr lang="en-US" i="1" dirty="0" err="1"/>
              <a:t>PrEP</a:t>
            </a:r>
            <a:r>
              <a:rPr lang="en-US" i="1" dirty="0"/>
              <a:t> for </a:t>
            </a:r>
            <a:r>
              <a:rPr lang="en-US" i="1" dirty="0" err="1"/>
              <a:t>Serodifferent</a:t>
            </a:r>
            <a:r>
              <a:rPr lang="en-US" i="1" dirty="0"/>
              <a:t> Couples</a:t>
            </a:r>
            <a:r>
              <a:rPr lang="en-US" dirty="0"/>
              <a:t>. National LGBTQIA+ Health Education. https://www.lgbtqiahealtheducation.org/courses/pre-and-post-exposure-prophylaxis/lessons/prep-for-serodifferent-couples/</a:t>
            </a:r>
          </a:p>
          <a:p>
            <a:r>
              <a:rPr lang="en-US" b="0" i="0" dirty="0">
                <a:effectLst/>
                <a:latin typeface="Open Sans" panose="020B0606030504020204" pitchFamily="34" charset="0"/>
              </a:rPr>
              <a:t>Centers for Disease Control and Prevention (CDC), US Public Health Service. Preexposure Prophylaxis for the Prevention of HIV Infection in the United States—2017 Update: A Clinical Practice Guideline. CDC website. </a:t>
            </a:r>
            <a:r>
              <a:rPr lang="en-US" b="0" i="0" dirty="0">
                <a:effectLst/>
                <a:latin typeface="Open Sans" panose="020B0606030504020204" pitchFamily="34" charset="0"/>
                <a:hlinkClick r:id="rId3"/>
              </a:rPr>
              <a:t>https://www.cdc.gov/hiv/pdf/risk/prep/cdc-hiv-prep-guidelines-2017.pdf. Published March 2018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US" dirty="0">
                <a:latin typeface="Open Sans" panose="020B0606030504020204" pitchFamily="34" charset="0"/>
              </a:rPr>
              <a:t>Centers for Disease Control and Prevention (CDC). (2021, June 11). </a:t>
            </a:r>
            <a:r>
              <a:rPr lang="en-US" i="1" dirty="0">
                <a:latin typeface="Open Sans" panose="020B0606030504020204" pitchFamily="34" charset="0"/>
              </a:rPr>
              <a:t>Pre-Exposure Prophylaxis (</a:t>
            </a:r>
            <a:r>
              <a:rPr lang="en-US" i="1" dirty="0" err="1">
                <a:latin typeface="Open Sans" panose="020B0606030504020204" pitchFamily="34" charset="0"/>
              </a:rPr>
              <a:t>PrEP</a:t>
            </a:r>
            <a:r>
              <a:rPr lang="en-US" i="1" dirty="0">
                <a:latin typeface="Open Sans" panose="020B0606030504020204" pitchFamily="34" charset="0"/>
              </a:rPr>
              <a:t>). </a:t>
            </a:r>
            <a:r>
              <a:rPr lang="en-US" dirty="0">
                <a:latin typeface="Open Sans" panose="020B0606030504020204" pitchFamily="34" charset="0"/>
                <a:hlinkClick r:id="rId4"/>
              </a:rPr>
              <a:t>https://www.cdc.gov/hiv/clinicians/prevention/prep.html</a:t>
            </a:r>
            <a:endParaRPr lang="en-US" dirty="0">
              <a:latin typeface="Open Sans" panose="020B0606030504020204" pitchFamily="34" charset="0"/>
            </a:endParaRPr>
          </a:p>
          <a:p>
            <a:r>
              <a:rPr lang="en-US" dirty="0" err="1">
                <a:latin typeface="Open Sans" panose="020B0606030504020204" pitchFamily="34" charset="0"/>
              </a:rPr>
              <a:t>Landovitz</a:t>
            </a:r>
            <a:r>
              <a:rPr lang="en-US" dirty="0">
                <a:latin typeface="Open Sans" panose="020B0606030504020204" pitchFamily="34" charset="0"/>
              </a:rPr>
              <a:t>, R. J., Donnell, D., Clement, M. E., Hanscom, B., Cottle, L., Coelho, L., Cabello, R., </a:t>
            </a:r>
            <a:r>
              <a:rPr lang="en-US" dirty="0" err="1">
                <a:latin typeface="Open Sans" panose="020B0606030504020204" pitchFamily="34" charset="0"/>
              </a:rPr>
              <a:t>Chariyalertsak</a:t>
            </a:r>
            <a:r>
              <a:rPr lang="en-US" dirty="0">
                <a:latin typeface="Open Sans" panose="020B0606030504020204" pitchFamily="34" charset="0"/>
              </a:rPr>
              <a:t>, S., Dunne, E. F., Frank, I., &amp; Gaur, A. H. (2021). Cabotegravir for HIV Prevention in Cisgender Men and Transgender Women. New England Journal of Medicine, 385:595-608. DOI: 10.1056/NEJMoa2101016</a:t>
            </a:r>
          </a:p>
          <a:p>
            <a:r>
              <a:rPr lang="en-US" dirty="0" err="1">
                <a:latin typeface="Open Sans" panose="020B0606030504020204" pitchFamily="34" charset="0"/>
              </a:rPr>
              <a:t>Poteat</a:t>
            </a:r>
            <a:r>
              <a:rPr lang="en-US" dirty="0">
                <a:latin typeface="Open Sans" panose="020B0606030504020204" pitchFamily="34" charset="0"/>
              </a:rPr>
              <a:t>, T. (2021). </a:t>
            </a:r>
            <a:r>
              <a:rPr lang="en-US" i="1" dirty="0" err="1">
                <a:latin typeface="Open Sans" panose="020B0606030504020204" pitchFamily="34" charset="0"/>
              </a:rPr>
              <a:t>PrEP</a:t>
            </a:r>
            <a:r>
              <a:rPr lang="en-US" i="1" dirty="0">
                <a:latin typeface="Open Sans" panose="020B0606030504020204" pitchFamily="34" charset="0"/>
              </a:rPr>
              <a:t> and Transgender Communities: Evidence-Informed Practices</a:t>
            </a:r>
            <a:r>
              <a:rPr lang="en-US" dirty="0">
                <a:latin typeface="Open Sans" panose="020B0606030504020204" pitchFamily="34" charset="0"/>
              </a:rPr>
              <a:t>. 2021 Advancing Excellence in Transgender Health conference. https://www.lgbtqiahealtheducation.org/courses/prep-and-transgender-communities-evidence-informed-practices-2021/</a:t>
            </a:r>
          </a:p>
          <a:p>
            <a:r>
              <a:rPr lang="en-US" b="0" i="0" dirty="0">
                <a:effectLst/>
                <a:latin typeface="Open Sans" panose="020B0606030504020204" pitchFamily="34" charset="0"/>
              </a:rPr>
              <a:t>US Preventive Services Task Force. Preexposure Prophylaxis for the Prevention of HIV Infection: US Preventive Services Task Force Recommendation Statement. </a:t>
            </a:r>
            <a:r>
              <a:rPr lang="en-US" b="0" i="1" dirty="0">
                <a:effectLst/>
                <a:latin typeface="Open Sans" panose="020B0606030504020204" pitchFamily="34" charset="0"/>
              </a:rPr>
              <a:t>JAMA.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2019;321(22):2203–2213.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646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739CE6-E2BE-438B-9C72-13D7FB07B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9628" y="425453"/>
            <a:ext cx="8084546" cy="600709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7D88F7-2C42-4915-B8EC-B380C560C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873" y="635816"/>
            <a:ext cx="1130358" cy="6096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1C372E-7AFD-4004-A5C6-1AEFAF9BE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7924" y="1740510"/>
            <a:ext cx="1111307" cy="5588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B8E8EF-3D70-4198-8265-1D0824527B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7924" y="2940556"/>
            <a:ext cx="1149409" cy="2476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4A5181-128E-4609-92ED-FAA92B3AF8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7924" y="5189868"/>
            <a:ext cx="1130358" cy="2857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B4968FB-15BB-481B-987A-5F91C538ECAB}"/>
              </a:ext>
            </a:extLst>
          </p:cNvPr>
          <p:cNvSpPr txBox="1"/>
          <p:nvPr/>
        </p:nvSpPr>
        <p:spPr>
          <a:xfrm>
            <a:off x="9114020" y="6160957"/>
            <a:ext cx="250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(CDC, 2018)</a:t>
            </a:r>
          </a:p>
        </p:txBody>
      </p:sp>
    </p:spTree>
    <p:extLst>
      <p:ext uri="{BB962C8B-B14F-4D97-AF65-F5344CB8AC3E}">
        <p14:creationId xmlns:p14="http://schemas.microsoft.com/office/powerpoint/2010/main" val="86183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217B2-5ABF-4443-B563-B77ECAAB5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Pre Exposure Prophylaxis (</a:t>
            </a:r>
            <a:r>
              <a:rPr lang="en-US" dirty="0" err="1"/>
              <a:t>PrEP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90A91-FD63-43D5-8A26-1B666E27B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18291"/>
            <a:ext cx="10612481" cy="456950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Continuous daily antiretroviral medication to prevent HIV acquisition in people with ongoing risk of HIV exposure</a:t>
            </a:r>
          </a:p>
          <a:p>
            <a:r>
              <a:rPr lang="en-US" dirty="0"/>
              <a:t>Two medications (F-TDF, F-TAF) FDA approved for adults and adolescents weighing at least 77 </a:t>
            </a:r>
            <a:r>
              <a:rPr lang="en-US" dirty="0" err="1"/>
              <a:t>lbs</a:t>
            </a:r>
            <a:endParaRPr lang="en-US" dirty="0"/>
          </a:p>
          <a:p>
            <a:r>
              <a:rPr lang="en-US" dirty="0"/>
              <a:t>Efficacy: 99% risk reduction with daily oral use</a:t>
            </a:r>
          </a:p>
          <a:p>
            <a:r>
              <a:rPr lang="en-US" dirty="0"/>
              <a:t>Recommended by USPSTF (Grade A), CDC, WHO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6FE97E-B584-4991-8E01-E1590B820AFD}"/>
              </a:ext>
            </a:extLst>
          </p:cNvPr>
          <p:cNvSpPr txBox="1"/>
          <p:nvPr/>
        </p:nvSpPr>
        <p:spPr>
          <a:xfrm>
            <a:off x="389744" y="6203126"/>
            <a:ext cx="966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Ard</a:t>
            </a:r>
            <a:r>
              <a:rPr lang="en-US" dirty="0"/>
              <a:t>, 2019; CDC, 2021; USPSTF, 2019)</a:t>
            </a:r>
          </a:p>
        </p:txBody>
      </p:sp>
    </p:spTree>
    <p:extLst>
      <p:ext uri="{BB962C8B-B14F-4D97-AF65-F5344CB8AC3E}">
        <p14:creationId xmlns:p14="http://schemas.microsoft.com/office/powerpoint/2010/main" val="3671647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5D989C-95FE-46C0-A28F-622C720D9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899" y="317495"/>
            <a:ext cx="8255525" cy="62230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07BC7C-FAE9-4863-8BCC-09450A77C79E}"/>
              </a:ext>
            </a:extLst>
          </p:cNvPr>
          <p:cNvSpPr txBox="1"/>
          <p:nvPr/>
        </p:nvSpPr>
        <p:spPr>
          <a:xfrm>
            <a:off x="10163331" y="6235908"/>
            <a:ext cx="184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CDC, 2018)</a:t>
            </a:r>
          </a:p>
        </p:txBody>
      </p:sp>
    </p:spTree>
    <p:extLst>
      <p:ext uri="{BB962C8B-B14F-4D97-AF65-F5344CB8AC3E}">
        <p14:creationId xmlns:p14="http://schemas.microsoft.com/office/powerpoint/2010/main" val="1754303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5889-5582-4CEE-A669-5EB2CFC7E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Prescribing </a:t>
            </a:r>
            <a:r>
              <a:rPr lang="en-US" dirty="0" err="1"/>
              <a:t>PrEP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9AA84-89E3-4B82-95A5-6981A6744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 Risk for HIV Infection</a:t>
            </a:r>
          </a:p>
          <a:p>
            <a:r>
              <a:rPr lang="en-US" dirty="0"/>
              <a:t>Determine Medical Eligibility</a:t>
            </a:r>
          </a:p>
          <a:p>
            <a:r>
              <a:rPr lang="en-US" dirty="0"/>
              <a:t>Prescribe </a:t>
            </a:r>
            <a:r>
              <a:rPr lang="en-US" dirty="0" err="1"/>
              <a:t>PrEP</a:t>
            </a:r>
            <a:endParaRPr lang="en-US" dirty="0"/>
          </a:p>
          <a:p>
            <a:r>
              <a:rPr lang="en-US" dirty="0"/>
              <a:t>Monitor</a:t>
            </a:r>
          </a:p>
        </p:txBody>
      </p:sp>
    </p:spTree>
    <p:extLst>
      <p:ext uri="{BB962C8B-B14F-4D97-AF65-F5344CB8AC3E}">
        <p14:creationId xmlns:p14="http://schemas.microsoft.com/office/powerpoint/2010/main" val="131744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4B6AA-93C1-44E4-842A-356137A44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 Risk for HIV Infection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2E4C2A-DAF3-4EC5-92F0-69A8AD401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35171"/>
          <a:stretch/>
        </p:blipFill>
        <p:spPr>
          <a:xfrm>
            <a:off x="646111" y="1528061"/>
            <a:ext cx="10407690" cy="307391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856889-876C-4542-8A72-51CEAB418ACB}"/>
              </a:ext>
            </a:extLst>
          </p:cNvPr>
          <p:cNvSpPr txBox="1"/>
          <p:nvPr/>
        </p:nvSpPr>
        <p:spPr>
          <a:xfrm>
            <a:off x="646112" y="5276538"/>
            <a:ext cx="10407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Considerations:  High risk populations, transactional sex, patient asks for </a:t>
            </a:r>
            <a:r>
              <a:rPr lang="en-US" dirty="0" err="1"/>
              <a:t>PrEP</a:t>
            </a:r>
            <a:r>
              <a:rPr lang="en-US" dirty="0"/>
              <a:t>, potential future condom-less sex with high risk partner(s)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9554DE-02C9-4A7D-AF4F-9078ACA1A6A9}"/>
              </a:ext>
            </a:extLst>
          </p:cNvPr>
          <p:cNvSpPr txBox="1"/>
          <p:nvPr/>
        </p:nvSpPr>
        <p:spPr>
          <a:xfrm>
            <a:off x="494675" y="6205928"/>
            <a:ext cx="680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Ard</a:t>
            </a:r>
            <a:r>
              <a:rPr lang="en-US" dirty="0"/>
              <a:t>, 2019; CDC 2021; </a:t>
            </a:r>
            <a:r>
              <a:rPr lang="en-US" dirty="0" err="1"/>
              <a:t>Poteat</a:t>
            </a:r>
            <a:r>
              <a:rPr lang="en-US" dirty="0"/>
              <a:t>, 2021)</a:t>
            </a:r>
          </a:p>
        </p:txBody>
      </p:sp>
    </p:spTree>
    <p:extLst>
      <p:ext uri="{BB962C8B-B14F-4D97-AF65-F5344CB8AC3E}">
        <p14:creationId xmlns:p14="http://schemas.microsoft.com/office/powerpoint/2010/main" val="1045222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55EC-1CEA-42FC-B39E-D42B8171D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 Medical 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27F5B-0509-44C0-A0CD-BCB335125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588223"/>
            <a:ext cx="8946541" cy="4195481"/>
          </a:xfrm>
        </p:spPr>
        <p:txBody>
          <a:bodyPr/>
          <a:lstStyle/>
          <a:p>
            <a:r>
              <a:rPr lang="en-US" dirty="0"/>
              <a:t>HIV status</a:t>
            </a:r>
          </a:p>
          <a:p>
            <a:pPr lvl="1"/>
            <a:r>
              <a:rPr lang="en-US" dirty="0"/>
              <a:t>Document negative HIV test (4</a:t>
            </a:r>
            <a:r>
              <a:rPr lang="en-US" baseline="30000" dirty="0"/>
              <a:t>th</a:t>
            </a:r>
            <a:r>
              <a:rPr lang="en-US" dirty="0"/>
              <a:t> gen ag/ab) within the past week</a:t>
            </a:r>
          </a:p>
          <a:p>
            <a:pPr lvl="1"/>
            <a:r>
              <a:rPr lang="en-US" dirty="0"/>
              <a:t>Symptomatic in past 4 weeks? </a:t>
            </a:r>
            <a:r>
              <a:rPr lang="en-US" dirty="0">
                <a:sym typeface="Wingdings" panose="05000000000000000000" pitchFamily="2" charset="2"/>
              </a:rPr>
              <a:t> HIV ag/ab + HIV RNA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Exposure in past 72 hours?  </a:t>
            </a:r>
            <a:r>
              <a:rPr lang="en-US" dirty="0" err="1">
                <a:sym typeface="Wingdings" panose="05000000000000000000" pitchFamily="2" charset="2"/>
              </a:rPr>
              <a:t>nPEP</a:t>
            </a:r>
            <a:endParaRPr lang="en-US" dirty="0"/>
          </a:p>
          <a:p>
            <a:r>
              <a:rPr lang="en-US" dirty="0"/>
              <a:t>Renal function</a:t>
            </a:r>
          </a:p>
          <a:p>
            <a:r>
              <a:rPr lang="en-US" dirty="0">
                <a:sym typeface="Wingdings" panose="05000000000000000000" pitchFamily="2" charset="2"/>
              </a:rPr>
              <a:t>Other Considerations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Hepatitis B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Pregnancy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STI testing (Treat per 2021 CDC STI treatment guidelines)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Bone health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061469-9F2A-4D4C-84E3-CE5C59360560}"/>
              </a:ext>
            </a:extLst>
          </p:cNvPr>
          <p:cNvSpPr txBox="1"/>
          <p:nvPr/>
        </p:nvSpPr>
        <p:spPr>
          <a:xfrm>
            <a:off x="254833" y="6248399"/>
            <a:ext cx="11122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Ard</a:t>
            </a:r>
            <a:r>
              <a:rPr lang="en-US" dirty="0"/>
              <a:t>, 2019; CDC, 2021; CDC, 2018; </a:t>
            </a:r>
            <a:r>
              <a:rPr lang="en-US" dirty="0" err="1"/>
              <a:t>Landovitz</a:t>
            </a:r>
            <a:r>
              <a:rPr lang="en-US" dirty="0"/>
              <a:t> et al., 2021; </a:t>
            </a:r>
            <a:r>
              <a:rPr lang="en-US" dirty="0" err="1"/>
              <a:t>Poteat</a:t>
            </a:r>
            <a:r>
              <a:rPr lang="en-US" dirty="0"/>
              <a:t>, 2021; USPSTF, 2019)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076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7768A-C976-4A08-8ED6-8E7371924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Non-occupational Post Exposure Prophylaxis (</a:t>
            </a:r>
            <a:r>
              <a:rPr lang="en-US" dirty="0" err="1"/>
              <a:t>nPEP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50416-2CC1-4102-8C73-B75A34F38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3523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28 days of antiretrovirals treatment taken after discrete HIV exposure</a:t>
            </a:r>
          </a:p>
          <a:p>
            <a:pPr lvl="1"/>
            <a:r>
              <a:rPr lang="en-US" dirty="0"/>
              <a:t>Initiate within </a:t>
            </a:r>
            <a:r>
              <a:rPr lang="en-US" b="1" dirty="0"/>
              <a:t>72 hours </a:t>
            </a:r>
            <a:r>
              <a:rPr lang="en-US" dirty="0"/>
              <a:t>of exposure 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 err="1"/>
              <a:t>condomless</a:t>
            </a:r>
            <a:r>
              <a:rPr lang="en-US" dirty="0"/>
              <a:t> receptive or </a:t>
            </a:r>
            <a:r>
              <a:rPr lang="en-US" dirty="0" err="1"/>
              <a:t>insertive</a:t>
            </a:r>
            <a:r>
              <a:rPr lang="en-US" dirty="0"/>
              <a:t> vaginal or anal intercourse and/or a percutaneous exposure to blood, or body fluids contaminated with blood)</a:t>
            </a:r>
          </a:p>
          <a:p>
            <a:pPr lvl="1"/>
            <a:r>
              <a:rPr lang="en-US" dirty="0"/>
              <a:t>Initial labs: HIV ag/ab 4</a:t>
            </a:r>
            <a:r>
              <a:rPr lang="en-US" baseline="30000" dirty="0"/>
              <a:t>th</a:t>
            </a:r>
            <a:r>
              <a:rPr lang="en-US" dirty="0"/>
              <a:t> gen, CMP, Hep B serologies, Hep C, STI testing, pregnancy if patient could become pregnant</a:t>
            </a:r>
          </a:p>
          <a:p>
            <a:pPr lvl="1"/>
            <a:r>
              <a:rPr lang="en-US" dirty="0"/>
              <a:t>Test source person if possible</a:t>
            </a:r>
          </a:p>
          <a:p>
            <a:pPr lvl="1"/>
            <a:r>
              <a:rPr lang="en-US" dirty="0"/>
              <a:t>TDF-FTD + </a:t>
            </a:r>
            <a:r>
              <a:rPr lang="en-US" dirty="0" err="1"/>
              <a:t>raltegravir</a:t>
            </a:r>
            <a:r>
              <a:rPr lang="en-US" dirty="0"/>
              <a:t> 400 mg bid or dolutegravir 50 mg daily</a:t>
            </a:r>
          </a:p>
          <a:p>
            <a:pPr lvl="2"/>
            <a:r>
              <a:rPr lang="en-US" dirty="0"/>
              <a:t>Avoid dolutegravir in early pregnancy or people who could become pregnant</a:t>
            </a:r>
          </a:p>
          <a:p>
            <a:pPr lvl="2"/>
            <a:r>
              <a:rPr lang="en-US" dirty="0"/>
              <a:t>If eGFR &lt;60, dose adjust TDF or consider zidovudine-lamivudine</a:t>
            </a:r>
          </a:p>
          <a:p>
            <a:pPr lvl="1"/>
            <a:r>
              <a:rPr lang="en-US" dirty="0"/>
              <a:t>Follow up testing: </a:t>
            </a:r>
          </a:p>
          <a:p>
            <a:pPr lvl="2"/>
            <a:r>
              <a:rPr lang="en-US" dirty="0"/>
              <a:t>4-6 weeks: HIV, STIs, CMP</a:t>
            </a:r>
          </a:p>
          <a:p>
            <a:pPr lvl="2"/>
            <a:r>
              <a:rPr lang="en-US" dirty="0"/>
              <a:t>12 weeks: HIV test</a:t>
            </a:r>
          </a:p>
          <a:p>
            <a:pPr lvl="2"/>
            <a:r>
              <a:rPr lang="en-US" dirty="0"/>
              <a:t>*If Hep C contracted due to this exposure, at 24 weeks test HIV, HBV, HCV </a:t>
            </a:r>
          </a:p>
          <a:p>
            <a:pPr lvl="1"/>
            <a:r>
              <a:rPr lang="en-US" dirty="0"/>
              <a:t>National Clinician's Post-Exposure Prophylaxis Hotline at 888-448-4911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0831F-2D0F-42A7-BFA4-DF57CBAE248F}"/>
              </a:ext>
            </a:extLst>
          </p:cNvPr>
          <p:cNvSpPr txBox="1"/>
          <p:nvPr/>
        </p:nvSpPr>
        <p:spPr>
          <a:xfrm>
            <a:off x="299803" y="6405282"/>
            <a:ext cx="1026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Ard</a:t>
            </a:r>
            <a:r>
              <a:rPr lang="en-US" dirty="0"/>
              <a:t>, 2019; Aberg and Daskalakis, 2021)</a:t>
            </a:r>
          </a:p>
        </p:txBody>
      </p:sp>
    </p:spTree>
    <p:extLst>
      <p:ext uri="{BB962C8B-B14F-4D97-AF65-F5344CB8AC3E}">
        <p14:creationId xmlns:p14="http://schemas.microsoft.com/office/powerpoint/2010/main" val="3946073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89703-F772-41F7-BA3A-AD5F17B01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Transitioning </a:t>
            </a:r>
            <a:r>
              <a:rPr lang="en-US" dirty="0" err="1"/>
              <a:t>nPEP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PrEP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02C32-A094-41DE-AC2B-D0AD60BF1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1154977"/>
          </a:xfrm>
        </p:spPr>
        <p:txBody>
          <a:bodyPr/>
          <a:lstStyle/>
          <a:p>
            <a:r>
              <a:rPr lang="en-US" dirty="0"/>
              <a:t>After 28 days, drop third drug and continue Truvada provided HIV testing at 4-6 weeks is negative.  No pause in antiretroviral advised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9F0C8C-EF1A-44B7-ACED-E155A0899268}"/>
              </a:ext>
            </a:extLst>
          </p:cNvPr>
          <p:cNvSpPr txBox="1"/>
          <p:nvPr/>
        </p:nvSpPr>
        <p:spPr>
          <a:xfrm>
            <a:off x="646111" y="5951095"/>
            <a:ext cx="749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Ard</a:t>
            </a:r>
            <a:r>
              <a:rPr lang="en-US" dirty="0"/>
              <a:t>, 2019)</a:t>
            </a:r>
          </a:p>
        </p:txBody>
      </p:sp>
    </p:spTree>
    <p:extLst>
      <p:ext uri="{BB962C8B-B14F-4D97-AF65-F5344CB8AC3E}">
        <p14:creationId xmlns:p14="http://schemas.microsoft.com/office/powerpoint/2010/main" val="3332733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A0083-0DA7-4916-AEE3-64FBDD3B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Prescribe </a:t>
            </a:r>
            <a:r>
              <a:rPr lang="en-US" dirty="0" err="1"/>
              <a:t>PrEP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1FABED8-0F8C-4421-B72A-57B6B7147A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180088"/>
              </p:ext>
            </p:extLst>
          </p:nvPr>
        </p:nvGraphicFramePr>
        <p:xfrm>
          <a:off x="646111" y="1542972"/>
          <a:ext cx="894715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val="3502910810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749728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ICD-10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719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Z79.899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Long-term drug therapy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614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Z20.82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Contact with and (suspected) exposure to other viral communicable diseases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841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Z72.5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risk sexual behavior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86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Contact with hypodermic needle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8187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4EDA33D-9C70-4644-9BD4-2AF9DC572DAC}"/>
              </a:ext>
            </a:extLst>
          </p:cNvPr>
          <p:cNvSpPr txBox="1"/>
          <p:nvPr/>
        </p:nvSpPr>
        <p:spPr>
          <a:xfrm>
            <a:off x="511199" y="4198535"/>
            <a:ext cx="108997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Emtricitabine 200mg – tenofovir disoproxil fumarate 300mg tablet</a:t>
            </a:r>
          </a:p>
          <a:p>
            <a:r>
              <a:rPr lang="en-US" sz="2400" b="1" dirty="0"/>
              <a:t>Take 1 tablet every day by oral route.  30 tablets  2 refills</a:t>
            </a:r>
          </a:p>
          <a:p>
            <a:endParaRPr lang="en-US" i="1" dirty="0"/>
          </a:p>
          <a:p>
            <a:r>
              <a:rPr lang="en-US" i="1" dirty="0"/>
              <a:t>OR</a:t>
            </a:r>
          </a:p>
          <a:p>
            <a:endParaRPr lang="en-US" i="1" dirty="0"/>
          </a:p>
          <a:p>
            <a:r>
              <a:rPr lang="en-US" sz="2000" dirty="0" err="1"/>
              <a:t>Descovy</a:t>
            </a:r>
            <a:r>
              <a:rPr lang="en-US" sz="2000" dirty="0"/>
              <a:t> 200mg – 25 mg tablet</a:t>
            </a:r>
          </a:p>
          <a:p>
            <a:r>
              <a:rPr lang="en-US" sz="2000" dirty="0"/>
              <a:t>Take 1 tablet every day by oral route.  30 tablets  2 refills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A5C1C3-E966-4D29-BF72-9E078CBB11B1}"/>
              </a:ext>
            </a:extLst>
          </p:cNvPr>
          <p:cNvSpPr txBox="1"/>
          <p:nvPr/>
        </p:nvSpPr>
        <p:spPr>
          <a:xfrm>
            <a:off x="9867435" y="6035950"/>
            <a:ext cx="181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(CDC, 2021)</a:t>
            </a:r>
          </a:p>
        </p:txBody>
      </p:sp>
    </p:spTree>
    <p:extLst>
      <p:ext uri="{BB962C8B-B14F-4D97-AF65-F5344CB8AC3E}">
        <p14:creationId xmlns:p14="http://schemas.microsoft.com/office/powerpoint/2010/main" val="4053076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F5678-BDC2-4718-8262-AABD59B7A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1348"/>
          </a:xfrm>
        </p:spPr>
        <p:txBody>
          <a:bodyPr/>
          <a:lstStyle/>
          <a:p>
            <a:r>
              <a:rPr lang="en-US" dirty="0"/>
              <a:t>Order Set:  </a:t>
            </a:r>
            <a:r>
              <a:rPr lang="en-US" dirty="0" err="1"/>
              <a:t>PrEP</a:t>
            </a:r>
            <a:r>
              <a:rPr lang="en-US" dirty="0"/>
              <a:t> Initiation F-TDF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CE745F50-FCA5-4DEA-8A45-F891F12611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424066"/>
            <a:ext cx="6126940" cy="302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A91E74FB-0DA2-47E2-AEB0-FD8C03F23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873" y="1424066"/>
            <a:ext cx="4993488" cy="379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preview">
            <a:extLst>
              <a:ext uri="{FF2B5EF4-FFF2-40B4-BE49-F238E27FC236}">
                <a16:creationId xmlns:a16="http://schemas.microsoft.com/office/drawing/2014/main" id="{4D72461F-0B19-41B2-B1E6-6F3F4AB4E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873" y="5219902"/>
            <a:ext cx="3140961" cy="81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22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1592</TotalTime>
  <Words>1775</Words>
  <Application>Microsoft Office PowerPoint</Application>
  <PresentationFormat>Widescreen</PresentationFormat>
  <Paragraphs>165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Century Gothic</vt:lpstr>
      <vt:lpstr>ff-quadraat-web-pro</vt:lpstr>
      <vt:lpstr>ff-scala-sans-pro</vt:lpstr>
      <vt:lpstr>Noto Sans</vt:lpstr>
      <vt:lpstr>Open Sans</vt:lpstr>
      <vt:lpstr>Wingdings 3</vt:lpstr>
      <vt:lpstr>Ion</vt:lpstr>
      <vt:lpstr>PrEP</vt:lpstr>
      <vt:lpstr>HIV Pre Exposure Prophylaxis (PrEP)</vt:lpstr>
      <vt:lpstr>Steps for Prescribing PrEP</vt:lpstr>
      <vt:lpstr>Assess Risk for HIV Infection</vt:lpstr>
      <vt:lpstr>Determine Medical Eligibility</vt:lpstr>
      <vt:lpstr>Non-occupational Post Exposure Prophylaxis (nPEP)</vt:lpstr>
      <vt:lpstr>Transitioning nPEP  PrEP</vt:lpstr>
      <vt:lpstr>Prescribe PrEP</vt:lpstr>
      <vt:lpstr>Order Set:  PrEP Initiation F-TDF</vt:lpstr>
      <vt:lpstr>Paying for PrEP</vt:lpstr>
      <vt:lpstr>Monitoring</vt:lpstr>
      <vt:lpstr>Counseling Points</vt:lpstr>
      <vt:lpstr>Pregnancy</vt:lpstr>
      <vt:lpstr>PrEP considerations for  Transgender people</vt:lpstr>
      <vt:lpstr>Discontinuing PrEP</vt:lpstr>
      <vt:lpstr>On the Horizon</vt:lpstr>
      <vt:lpstr>Questions?</vt:lpstr>
      <vt:lpstr>References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 Guidelines 2021</dc:title>
  <dc:creator>Julie Robens</dc:creator>
  <cp:lastModifiedBy>Julie Robens</cp:lastModifiedBy>
  <cp:revision>19</cp:revision>
  <dcterms:created xsi:type="dcterms:W3CDTF">2021-11-10T21:53:08Z</dcterms:created>
  <dcterms:modified xsi:type="dcterms:W3CDTF">2021-11-12T01:38:43Z</dcterms:modified>
</cp:coreProperties>
</file>